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73" r:id="rId5"/>
    <p:sldId id="277" r:id="rId6"/>
    <p:sldId id="259" r:id="rId7"/>
    <p:sldId id="260" r:id="rId8"/>
    <p:sldId id="261" r:id="rId9"/>
    <p:sldId id="270" r:id="rId10"/>
    <p:sldId id="271" r:id="rId11"/>
    <p:sldId id="272" r:id="rId12"/>
    <p:sldId id="262" r:id="rId13"/>
    <p:sldId id="274" r:id="rId14"/>
    <p:sldId id="275" r:id="rId15"/>
    <p:sldId id="276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EA7D6B-D66F-43D6-9F54-D44491620568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A84D6D-088F-46D0-BAAE-4163ED70D136}">
      <dgm:prSet phldrT="[Text]"/>
      <dgm:spPr/>
      <dgm:t>
        <a:bodyPr/>
        <a:lstStyle/>
        <a:p>
          <a:r>
            <a:rPr lang="en-US" dirty="0"/>
            <a:t>Download Manager</a:t>
          </a:r>
        </a:p>
      </dgm:t>
    </dgm:pt>
    <dgm:pt modelId="{A0A63763-0A62-4109-BD3E-2335587D9225}" type="parTrans" cxnId="{4835E7C6-3DAE-4CFB-82C3-68876CEEEF7A}">
      <dgm:prSet/>
      <dgm:spPr/>
      <dgm:t>
        <a:bodyPr/>
        <a:lstStyle/>
        <a:p>
          <a:endParaRPr lang="en-US"/>
        </a:p>
      </dgm:t>
    </dgm:pt>
    <dgm:pt modelId="{36C6E58C-0B41-4587-AA82-0EA941925728}" type="sibTrans" cxnId="{4835E7C6-3DAE-4CFB-82C3-68876CEEEF7A}">
      <dgm:prSet/>
      <dgm:spPr/>
      <dgm:t>
        <a:bodyPr/>
        <a:lstStyle/>
        <a:p>
          <a:endParaRPr lang="en-US"/>
        </a:p>
      </dgm:t>
    </dgm:pt>
    <dgm:pt modelId="{86AF5447-1295-4301-B195-5618BC335907}">
      <dgm:prSet phldrT="[Text]"/>
      <dgm:spPr/>
      <dgm:t>
        <a:bodyPr/>
        <a:lstStyle/>
        <a:p>
          <a:r>
            <a:rPr lang="en-US" dirty="0"/>
            <a:t>URL</a:t>
          </a:r>
        </a:p>
      </dgm:t>
    </dgm:pt>
    <dgm:pt modelId="{50A078A1-6D34-4871-96D5-F6E806B08580}" type="parTrans" cxnId="{BAA73FD2-6F4D-4EAA-822C-C41F22316EB1}">
      <dgm:prSet/>
      <dgm:spPr/>
      <dgm:t>
        <a:bodyPr/>
        <a:lstStyle/>
        <a:p>
          <a:endParaRPr lang="en-US"/>
        </a:p>
      </dgm:t>
    </dgm:pt>
    <dgm:pt modelId="{0317D973-E682-48D6-A01B-779CDCE829C1}" type="sibTrans" cxnId="{BAA73FD2-6F4D-4EAA-822C-C41F22316EB1}">
      <dgm:prSet/>
      <dgm:spPr/>
      <dgm:t>
        <a:bodyPr/>
        <a:lstStyle/>
        <a:p>
          <a:endParaRPr lang="en-US"/>
        </a:p>
      </dgm:t>
    </dgm:pt>
    <dgm:pt modelId="{9872FD15-3514-492C-93FC-B9A9749F8E1D}">
      <dgm:prSet phldrT="[Text]"/>
      <dgm:spPr/>
      <dgm:t>
        <a:bodyPr/>
        <a:lstStyle/>
        <a:p>
          <a:r>
            <a:rPr lang="en-US" dirty="0"/>
            <a:t>Local Storage</a:t>
          </a:r>
        </a:p>
      </dgm:t>
    </dgm:pt>
    <dgm:pt modelId="{ACCA4558-CEF1-4D6D-8DEF-56696B89C495}" type="parTrans" cxnId="{BE3F17FC-4681-4391-85BC-6E29F894B90B}">
      <dgm:prSet/>
      <dgm:spPr/>
      <dgm:t>
        <a:bodyPr/>
        <a:lstStyle/>
        <a:p>
          <a:endParaRPr lang="en-US"/>
        </a:p>
      </dgm:t>
    </dgm:pt>
    <dgm:pt modelId="{5E63D8DE-DA42-4F2F-91A5-15E359B6042F}" type="sibTrans" cxnId="{BE3F17FC-4681-4391-85BC-6E29F894B90B}">
      <dgm:prSet/>
      <dgm:spPr/>
      <dgm:t>
        <a:bodyPr/>
        <a:lstStyle/>
        <a:p>
          <a:endParaRPr lang="en-US"/>
        </a:p>
      </dgm:t>
    </dgm:pt>
    <dgm:pt modelId="{FADD82DB-25BE-4863-AE49-214758A953EB}">
      <dgm:prSet phldrT="[Text]"/>
      <dgm:spPr/>
      <dgm:t>
        <a:bodyPr/>
        <a:lstStyle/>
        <a:p>
          <a:r>
            <a:rPr lang="en-US" dirty="0"/>
            <a:t>Network Access Protocol</a:t>
          </a:r>
        </a:p>
      </dgm:t>
    </dgm:pt>
    <dgm:pt modelId="{24475021-2BED-425E-A277-7C5F749FE2D4}" type="parTrans" cxnId="{D78A85D3-F700-40D2-816A-722EA4AB0106}">
      <dgm:prSet/>
      <dgm:spPr/>
      <dgm:t>
        <a:bodyPr/>
        <a:lstStyle/>
        <a:p>
          <a:endParaRPr lang="en-US"/>
        </a:p>
      </dgm:t>
    </dgm:pt>
    <dgm:pt modelId="{DABFD8C3-43F0-43F8-920E-9FB259EC8FBB}" type="sibTrans" cxnId="{D78A85D3-F700-40D2-816A-722EA4AB0106}">
      <dgm:prSet/>
      <dgm:spPr/>
      <dgm:t>
        <a:bodyPr/>
        <a:lstStyle/>
        <a:p>
          <a:endParaRPr lang="en-US"/>
        </a:p>
      </dgm:t>
    </dgm:pt>
    <dgm:pt modelId="{94F6C0F7-B5C9-4898-B894-A6D3B244212B}">
      <dgm:prSet phldrT="[Text]"/>
      <dgm:spPr/>
      <dgm:t>
        <a:bodyPr/>
        <a:lstStyle/>
        <a:p>
          <a:r>
            <a:rPr lang="en-US" dirty="0"/>
            <a:t>Verification</a:t>
          </a:r>
        </a:p>
      </dgm:t>
    </dgm:pt>
    <dgm:pt modelId="{93DB0550-A5FE-469A-BF4E-3377048F89A3}" type="parTrans" cxnId="{E4B2F1A8-4F79-4D5F-A24A-66702304279E}">
      <dgm:prSet/>
      <dgm:spPr/>
      <dgm:t>
        <a:bodyPr/>
        <a:lstStyle/>
        <a:p>
          <a:endParaRPr lang="en-US"/>
        </a:p>
      </dgm:t>
    </dgm:pt>
    <dgm:pt modelId="{3DA26E39-D6C2-4E34-AD38-040986950F4F}" type="sibTrans" cxnId="{E4B2F1A8-4F79-4D5F-A24A-66702304279E}">
      <dgm:prSet/>
      <dgm:spPr/>
      <dgm:t>
        <a:bodyPr/>
        <a:lstStyle/>
        <a:p>
          <a:endParaRPr lang="en-US"/>
        </a:p>
      </dgm:t>
    </dgm:pt>
    <dgm:pt modelId="{3BE28A1C-EDC9-44F8-A100-D5A0B8970691}" type="pres">
      <dgm:prSet presAssocID="{5FEA7D6B-D66F-43D6-9F54-D4449162056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ED15F3B-6629-42A7-8B75-3D05319E7A9E}" type="pres">
      <dgm:prSet presAssocID="{7DA84D6D-088F-46D0-BAAE-4163ED70D136}" presName="centerShape" presStyleLbl="node0" presStyleIdx="0" presStyleCnt="1"/>
      <dgm:spPr/>
    </dgm:pt>
    <dgm:pt modelId="{4FDA3E51-3791-425D-BE60-F919E97AED9C}" type="pres">
      <dgm:prSet presAssocID="{86AF5447-1295-4301-B195-5618BC335907}" presName="node" presStyleLbl="node1" presStyleIdx="0" presStyleCnt="4">
        <dgm:presLayoutVars>
          <dgm:bulletEnabled val="1"/>
        </dgm:presLayoutVars>
      </dgm:prSet>
      <dgm:spPr/>
    </dgm:pt>
    <dgm:pt modelId="{21DC7978-CB43-41D5-9525-C38DE484595A}" type="pres">
      <dgm:prSet presAssocID="{86AF5447-1295-4301-B195-5618BC335907}" presName="dummy" presStyleCnt="0"/>
      <dgm:spPr/>
    </dgm:pt>
    <dgm:pt modelId="{D9FE0696-4EB0-46EA-8C1C-8F56E45CDD42}" type="pres">
      <dgm:prSet presAssocID="{0317D973-E682-48D6-A01B-779CDCE829C1}" presName="sibTrans" presStyleLbl="sibTrans2D1" presStyleIdx="0" presStyleCnt="4"/>
      <dgm:spPr/>
    </dgm:pt>
    <dgm:pt modelId="{A8C27313-77CD-43B8-BFE7-BED90F4F5AF4}" type="pres">
      <dgm:prSet presAssocID="{9872FD15-3514-492C-93FC-B9A9749F8E1D}" presName="node" presStyleLbl="node1" presStyleIdx="1" presStyleCnt="4">
        <dgm:presLayoutVars>
          <dgm:bulletEnabled val="1"/>
        </dgm:presLayoutVars>
      </dgm:prSet>
      <dgm:spPr/>
    </dgm:pt>
    <dgm:pt modelId="{2A53CBA3-3D16-4E44-84AB-FC67D7BFBEAF}" type="pres">
      <dgm:prSet presAssocID="{9872FD15-3514-492C-93FC-B9A9749F8E1D}" presName="dummy" presStyleCnt="0"/>
      <dgm:spPr/>
    </dgm:pt>
    <dgm:pt modelId="{12ADB9AB-C9F8-47B0-A259-C68A1C41E303}" type="pres">
      <dgm:prSet presAssocID="{5E63D8DE-DA42-4F2F-91A5-15E359B6042F}" presName="sibTrans" presStyleLbl="sibTrans2D1" presStyleIdx="1" presStyleCnt="4"/>
      <dgm:spPr/>
    </dgm:pt>
    <dgm:pt modelId="{2B440748-B3B8-4C97-BEFC-51F69CE30732}" type="pres">
      <dgm:prSet presAssocID="{FADD82DB-25BE-4863-AE49-214758A953EB}" presName="node" presStyleLbl="node1" presStyleIdx="2" presStyleCnt="4">
        <dgm:presLayoutVars>
          <dgm:bulletEnabled val="1"/>
        </dgm:presLayoutVars>
      </dgm:prSet>
      <dgm:spPr/>
    </dgm:pt>
    <dgm:pt modelId="{7E76D006-482C-4FA4-84DF-8F7871C7D5BC}" type="pres">
      <dgm:prSet presAssocID="{FADD82DB-25BE-4863-AE49-214758A953EB}" presName="dummy" presStyleCnt="0"/>
      <dgm:spPr/>
    </dgm:pt>
    <dgm:pt modelId="{D0AFCC5B-FD97-4498-914A-5844F7C8BE26}" type="pres">
      <dgm:prSet presAssocID="{DABFD8C3-43F0-43F8-920E-9FB259EC8FBB}" presName="sibTrans" presStyleLbl="sibTrans2D1" presStyleIdx="2" presStyleCnt="4"/>
      <dgm:spPr/>
    </dgm:pt>
    <dgm:pt modelId="{525CE8E6-C285-4278-AFAD-4423F54DFED0}" type="pres">
      <dgm:prSet presAssocID="{94F6C0F7-B5C9-4898-B894-A6D3B244212B}" presName="node" presStyleLbl="node1" presStyleIdx="3" presStyleCnt="4">
        <dgm:presLayoutVars>
          <dgm:bulletEnabled val="1"/>
        </dgm:presLayoutVars>
      </dgm:prSet>
      <dgm:spPr/>
    </dgm:pt>
    <dgm:pt modelId="{53BC1900-0472-47C2-99D1-D9B4DBC7CEFC}" type="pres">
      <dgm:prSet presAssocID="{94F6C0F7-B5C9-4898-B894-A6D3B244212B}" presName="dummy" presStyleCnt="0"/>
      <dgm:spPr/>
    </dgm:pt>
    <dgm:pt modelId="{59864EBE-84D1-4979-ABEC-504E06B1EBFB}" type="pres">
      <dgm:prSet presAssocID="{3DA26E39-D6C2-4E34-AD38-040986950F4F}" presName="sibTrans" presStyleLbl="sibTrans2D1" presStyleIdx="3" presStyleCnt="4"/>
      <dgm:spPr/>
    </dgm:pt>
  </dgm:ptLst>
  <dgm:cxnLst>
    <dgm:cxn modelId="{07349B0D-AFB5-4EA9-8BFC-1D26DA6BC51E}" type="presOf" srcId="{86AF5447-1295-4301-B195-5618BC335907}" destId="{4FDA3E51-3791-425D-BE60-F919E97AED9C}" srcOrd="0" destOrd="0" presId="urn:microsoft.com/office/officeart/2005/8/layout/radial6"/>
    <dgm:cxn modelId="{C550E724-C425-4DF4-9A73-0EA152804183}" type="presOf" srcId="{5FEA7D6B-D66F-43D6-9F54-D44491620568}" destId="{3BE28A1C-EDC9-44F8-A100-D5A0B8970691}" srcOrd="0" destOrd="0" presId="urn:microsoft.com/office/officeart/2005/8/layout/radial6"/>
    <dgm:cxn modelId="{B26D8A37-0B85-4E7C-B98A-5267DB47BBA2}" type="presOf" srcId="{DABFD8C3-43F0-43F8-920E-9FB259EC8FBB}" destId="{D0AFCC5B-FD97-4498-914A-5844F7C8BE26}" srcOrd="0" destOrd="0" presId="urn:microsoft.com/office/officeart/2005/8/layout/radial6"/>
    <dgm:cxn modelId="{D648A962-3D62-4DCC-BE00-C7132B2BCF2E}" type="presOf" srcId="{3DA26E39-D6C2-4E34-AD38-040986950F4F}" destId="{59864EBE-84D1-4979-ABEC-504E06B1EBFB}" srcOrd="0" destOrd="0" presId="urn:microsoft.com/office/officeart/2005/8/layout/radial6"/>
    <dgm:cxn modelId="{8FB7BC44-4918-4F79-9B2D-9F9D0DDF8502}" type="presOf" srcId="{9872FD15-3514-492C-93FC-B9A9749F8E1D}" destId="{A8C27313-77CD-43B8-BFE7-BED90F4F5AF4}" srcOrd="0" destOrd="0" presId="urn:microsoft.com/office/officeart/2005/8/layout/radial6"/>
    <dgm:cxn modelId="{7E434491-83D2-4F12-822A-FB3279B57FFB}" type="presOf" srcId="{0317D973-E682-48D6-A01B-779CDCE829C1}" destId="{D9FE0696-4EB0-46EA-8C1C-8F56E45CDD42}" srcOrd="0" destOrd="0" presId="urn:microsoft.com/office/officeart/2005/8/layout/radial6"/>
    <dgm:cxn modelId="{E4B2F1A8-4F79-4D5F-A24A-66702304279E}" srcId="{7DA84D6D-088F-46D0-BAAE-4163ED70D136}" destId="{94F6C0F7-B5C9-4898-B894-A6D3B244212B}" srcOrd="3" destOrd="0" parTransId="{93DB0550-A5FE-469A-BF4E-3377048F89A3}" sibTransId="{3DA26E39-D6C2-4E34-AD38-040986950F4F}"/>
    <dgm:cxn modelId="{FD2F56AD-7C34-45B4-9276-62AB6C69FE0C}" type="presOf" srcId="{FADD82DB-25BE-4863-AE49-214758A953EB}" destId="{2B440748-B3B8-4C97-BEFC-51F69CE30732}" srcOrd="0" destOrd="0" presId="urn:microsoft.com/office/officeart/2005/8/layout/radial6"/>
    <dgm:cxn modelId="{4835E7C6-3DAE-4CFB-82C3-68876CEEEF7A}" srcId="{5FEA7D6B-D66F-43D6-9F54-D44491620568}" destId="{7DA84D6D-088F-46D0-BAAE-4163ED70D136}" srcOrd="0" destOrd="0" parTransId="{A0A63763-0A62-4109-BD3E-2335587D9225}" sibTransId="{36C6E58C-0B41-4587-AA82-0EA941925728}"/>
    <dgm:cxn modelId="{50D5E4C8-75EB-4460-9868-76737EDAC092}" type="presOf" srcId="{7DA84D6D-088F-46D0-BAAE-4163ED70D136}" destId="{3ED15F3B-6629-42A7-8B75-3D05319E7A9E}" srcOrd="0" destOrd="0" presId="urn:microsoft.com/office/officeart/2005/8/layout/radial6"/>
    <dgm:cxn modelId="{BAA73FD2-6F4D-4EAA-822C-C41F22316EB1}" srcId="{7DA84D6D-088F-46D0-BAAE-4163ED70D136}" destId="{86AF5447-1295-4301-B195-5618BC335907}" srcOrd="0" destOrd="0" parTransId="{50A078A1-6D34-4871-96D5-F6E806B08580}" sibTransId="{0317D973-E682-48D6-A01B-779CDCE829C1}"/>
    <dgm:cxn modelId="{D78A85D3-F700-40D2-816A-722EA4AB0106}" srcId="{7DA84D6D-088F-46D0-BAAE-4163ED70D136}" destId="{FADD82DB-25BE-4863-AE49-214758A953EB}" srcOrd="2" destOrd="0" parTransId="{24475021-2BED-425E-A277-7C5F749FE2D4}" sibTransId="{DABFD8C3-43F0-43F8-920E-9FB259EC8FBB}"/>
    <dgm:cxn modelId="{7FBED5E4-9785-4F22-8F0D-76082E3F4931}" type="presOf" srcId="{5E63D8DE-DA42-4F2F-91A5-15E359B6042F}" destId="{12ADB9AB-C9F8-47B0-A259-C68A1C41E303}" srcOrd="0" destOrd="0" presId="urn:microsoft.com/office/officeart/2005/8/layout/radial6"/>
    <dgm:cxn modelId="{72112CF2-2CAF-4D63-9FA7-33D4D62767EA}" type="presOf" srcId="{94F6C0F7-B5C9-4898-B894-A6D3B244212B}" destId="{525CE8E6-C285-4278-AFAD-4423F54DFED0}" srcOrd="0" destOrd="0" presId="urn:microsoft.com/office/officeart/2005/8/layout/radial6"/>
    <dgm:cxn modelId="{BE3F17FC-4681-4391-85BC-6E29F894B90B}" srcId="{7DA84D6D-088F-46D0-BAAE-4163ED70D136}" destId="{9872FD15-3514-492C-93FC-B9A9749F8E1D}" srcOrd="1" destOrd="0" parTransId="{ACCA4558-CEF1-4D6D-8DEF-56696B89C495}" sibTransId="{5E63D8DE-DA42-4F2F-91A5-15E359B6042F}"/>
    <dgm:cxn modelId="{88670F4F-4538-4D0A-88C0-2DE31CF39D5C}" type="presParOf" srcId="{3BE28A1C-EDC9-44F8-A100-D5A0B8970691}" destId="{3ED15F3B-6629-42A7-8B75-3D05319E7A9E}" srcOrd="0" destOrd="0" presId="urn:microsoft.com/office/officeart/2005/8/layout/radial6"/>
    <dgm:cxn modelId="{A9488C0A-502B-44D6-B1E1-745CC8563907}" type="presParOf" srcId="{3BE28A1C-EDC9-44F8-A100-D5A0B8970691}" destId="{4FDA3E51-3791-425D-BE60-F919E97AED9C}" srcOrd="1" destOrd="0" presId="urn:microsoft.com/office/officeart/2005/8/layout/radial6"/>
    <dgm:cxn modelId="{90DA0EAB-1018-46F9-B383-FBB7E4D1CCF0}" type="presParOf" srcId="{3BE28A1C-EDC9-44F8-A100-D5A0B8970691}" destId="{21DC7978-CB43-41D5-9525-C38DE484595A}" srcOrd="2" destOrd="0" presId="urn:microsoft.com/office/officeart/2005/8/layout/radial6"/>
    <dgm:cxn modelId="{56639509-9B0A-4680-A018-296E6A809167}" type="presParOf" srcId="{3BE28A1C-EDC9-44F8-A100-D5A0B8970691}" destId="{D9FE0696-4EB0-46EA-8C1C-8F56E45CDD42}" srcOrd="3" destOrd="0" presId="urn:microsoft.com/office/officeart/2005/8/layout/radial6"/>
    <dgm:cxn modelId="{54332591-BA34-48C0-AF15-499F203BE76D}" type="presParOf" srcId="{3BE28A1C-EDC9-44F8-A100-D5A0B8970691}" destId="{A8C27313-77CD-43B8-BFE7-BED90F4F5AF4}" srcOrd="4" destOrd="0" presId="urn:microsoft.com/office/officeart/2005/8/layout/radial6"/>
    <dgm:cxn modelId="{CB71D442-01B4-4C54-945C-BAE04DD90B3B}" type="presParOf" srcId="{3BE28A1C-EDC9-44F8-A100-D5A0B8970691}" destId="{2A53CBA3-3D16-4E44-84AB-FC67D7BFBEAF}" srcOrd="5" destOrd="0" presId="urn:microsoft.com/office/officeart/2005/8/layout/radial6"/>
    <dgm:cxn modelId="{5741BBD5-B4C7-4D91-AC30-0A47D6CDE5E7}" type="presParOf" srcId="{3BE28A1C-EDC9-44F8-A100-D5A0B8970691}" destId="{12ADB9AB-C9F8-47B0-A259-C68A1C41E303}" srcOrd="6" destOrd="0" presId="urn:microsoft.com/office/officeart/2005/8/layout/radial6"/>
    <dgm:cxn modelId="{6F3DCB03-F68A-49C2-B39B-D0735AF5DCD7}" type="presParOf" srcId="{3BE28A1C-EDC9-44F8-A100-D5A0B8970691}" destId="{2B440748-B3B8-4C97-BEFC-51F69CE30732}" srcOrd="7" destOrd="0" presId="urn:microsoft.com/office/officeart/2005/8/layout/radial6"/>
    <dgm:cxn modelId="{85A735E4-EC57-467F-BF66-707A1D94E4A9}" type="presParOf" srcId="{3BE28A1C-EDC9-44F8-A100-D5A0B8970691}" destId="{7E76D006-482C-4FA4-84DF-8F7871C7D5BC}" srcOrd="8" destOrd="0" presId="urn:microsoft.com/office/officeart/2005/8/layout/radial6"/>
    <dgm:cxn modelId="{D198DE6B-CF14-42EE-B6F7-E278B0E9B6B5}" type="presParOf" srcId="{3BE28A1C-EDC9-44F8-A100-D5A0B8970691}" destId="{D0AFCC5B-FD97-4498-914A-5844F7C8BE26}" srcOrd="9" destOrd="0" presId="urn:microsoft.com/office/officeart/2005/8/layout/radial6"/>
    <dgm:cxn modelId="{E2339316-4ADA-4537-BE4A-4D678B093F72}" type="presParOf" srcId="{3BE28A1C-EDC9-44F8-A100-D5A0B8970691}" destId="{525CE8E6-C285-4278-AFAD-4423F54DFED0}" srcOrd="10" destOrd="0" presId="urn:microsoft.com/office/officeart/2005/8/layout/radial6"/>
    <dgm:cxn modelId="{E1E7F1A7-96D6-45CD-ABDB-D7BF864135FA}" type="presParOf" srcId="{3BE28A1C-EDC9-44F8-A100-D5A0B8970691}" destId="{53BC1900-0472-47C2-99D1-D9B4DBC7CEFC}" srcOrd="11" destOrd="0" presId="urn:microsoft.com/office/officeart/2005/8/layout/radial6"/>
    <dgm:cxn modelId="{E568B25E-3DC3-40B2-8720-EFC30EA0538B}" type="presParOf" srcId="{3BE28A1C-EDC9-44F8-A100-D5A0B8970691}" destId="{59864EBE-84D1-4979-ABEC-504E06B1EBFB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37FE40-FDBA-4F30-9EC5-64405AA9208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AF6622-8438-47A2-9A2E-CA0C601664BD}">
      <dgm:prSet phldrT="[Text]"/>
      <dgm:spPr/>
      <dgm:t>
        <a:bodyPr/>
        <a:lstStyle/>
        <a:p>
          <a:r>
            <a:rPr lang="en-US" dirty="0"/>
            <a:t>URL &amp; Path</a:t>
          </a:r>
        </a:p>
      </dgm:t>
    </dgm:pt>
    <dgm:pt modelId="{FB6EC0BA-D66A-4A6C-96FA-8F3F1B052C96}" type="parTrans" cxnId="{CF0B16BF-6436-4D52-9E16-674C9C27C204}">
      <dgm:prSet/>
      <dgm:spPr/>
      <dgm:t>
        <a:bodyPr/>
        <a:lstStyle/>
        <a:p>
          <a:endParaRPr lang="en-US"/>
        </a:p>
      </dgm:t>
    </dgm:pt>
    <dgm:pt modelId="{5107B570-E82F-4E1A-97F2-A71130EACAF1}" type="sibTrans" cxnId="{CF0B16BF-6436-4D52-9E16-674C9C27C204}">
      <dgm:prSet/>
      <dgm:spPr/>
      <dgm:t>
        <a:bodyPr/>
        <a:lstStyle/>
        <a:p>
          <a:endParaRPr lang="en-US"/>
        </a:p>
      </dgm:t>
    </dgm:pt>
    <dgm:pt modelId="{38C6097D-406E-4CE0-892B-8003069771C3}">
      <dgm:prSet phldrT="[Text]"/>
      <dgm:spPr/>
      <dgm:t>
        <a:bodyPr/>
        <a:lstStyle/>
        <a:p>
          <a:r>
            <a:rPr lang="en-US" dirty="0"/>
            <a:t>Validate</a:t>
          </a:r>
        </a:p>
      </dgm:t>
    </dgm:pt>
    <dgm:pt modelId="{0F0A0463-3C67-413F-A3B4-96D056BDAB51}" type="parTrans" cxnId="{D439EA77-E971-4593-BEB0-C80944EB24F7}">
      <dgm:prSet/>
      <dgm:spPr/>
      <dgm:t>
        <a:bodyPr/>
        <a:lstStyle/>
        <a:p>
          <a:endParaRPr lang="en-US"/>
        </a:p>
      </dgm:t>
    </dgm:pt>
    <dgm:pt modelId="{5392D4F1-0CA8-4F8A-BB75-7CB38448B728}" type="sibTrans" cxnId="{D439EA77-E971-4593-BEB0-C80944EB24F7}">
      <dgm:prSet/>
      <dgm:spPr/>
      <dgm:t>
        <a:bodyPr/>
        <a:lstStyle/>
        <a:p>
          <a:endParaRPr lang="en-US"/>
        </a:p>
      </dgm:t>
    </dgm:pt>
    <dgm:pt modelId="{17BF623A-45BD-49A7-AF2F-743461D4EA63}">
      <dgm:prSet phldrT="[Text]"/>
      <dgm:spPr/>
      <dgm:t>
        <a:bodyPr/>
        <a:lstStyle/>
        <a:p>
          <a:r>
            <a:rPr lang="en-US" dirty="0"/>
            <a:t>Open Connection to Server</a:t>
          </a:r>
        </a:p>
      </dgm:t>
    </dgm:pt>
    <dgm:pt modelId="{2DD373F2-CDFE-4331-AEDE-6F4BE7097985}" type="parTrans" cxnId="{F2BEBEB0-CBA7-47D2-B16D-D2BD82B63F97}">
      <dgm:prSet/>
      <dgm:spPr/>
      <dgm:t>
        <a:bodyPr/>
        <a:lstStyle/>
        <a:p>
          <a:endParaRPr lang="en-US"/>
        </a:p>
      </dgm:t>
    </dgm:pt>
    <dgm:pt modelId="{EC0C144C-4C47-491D-9C0C-57AB8E73A833}" type="sibTrans" cxnId="{F2BEBEB0-CBA7-47D2-B16D-D2BD82B63F97}">
      <dgm:prSet/>
      <dgm:spPr/>
      <dgm:t>
        <a:bodyPr/>
        <a:lstStyle/>
        <a:p>
          <a:endParaRPr lang="en-US"/>
        </a:p>
      </dgm:t>
    </dgm:pt>
    <dgm:pt modelId="{453F7098-FE69-497D-9660-9CE0BD97567C}">
      <dgm:prSet phldrT="[Text]"/>
      <dgm:spPr/>
      <dgm:t>
        <a:bodyPr/>
        <a:lstStyle/>
        <a:p>
          <a:r>
            <a:rPr lang="en-US" dirty="0"/>
            <a:t>Input Stream of Bytes and write to local storage</a:t>
          </a:r>
        </a:p>
      </dgm:t>
    </dgm:pt>
    <dgm:pt modelId="{B855693E-658B-4684-8A3A-E8828ECFAFFA}" type="parTrans" cxnId="{8F1D6914-C710-4834-8CAF-CE9F80C91FB5}">
      <dgm:prSet/>
      <dgm:spPr/>
      <dgm:t>
        <a:bodyPr/>
        <a:lstStyle/>
        <a:p>
          <a:endParaRPr lang="en-US"/>
        </a:p>
      </dgm:t>
    </dgm:pt>
    <dgm:pt modelId="{4A5EF1DC-2E9F-473A-9243-A76646E54788}" type="sibTrans" cxnId="{8F1D6914-C710-4834-8CAF-CE9F80C91FB5}">
      <dgm:prSet/>
      <dgm:spPr/>
      <dgm:t>
        <a:bodyPr/>
        <a:lstStyle/>
        <a:p>
          <a:endParaRPr lang="en-US"/>
        </a:p>
      </dgm:t>
    </dgm:pt>
    <dgm:pt modelId="{971C90BF-4416-4C3D-A790-FA16165F34A6}">
      <dgm:prSet phldrT="[Text]"/>
      <dgm:spPr/>
      <dgm:t>
        <a:bodyPr/>
        <a:lstStyle/>
        <a:p>
          <a:r>
            <a:rPr lang="en-US" dirty="0"/>
            <a:t>Close Connection to Server</a:t>
          </a:r>
        </a:p>
      </dgm:t>
    </dgm:pt>
    <dgm:pt modelId="{1A9E46B6-0980-4860-8364-137492D1879B}" type="parTrans" cxnId="{CAC43540-150A-4989-85B8-91187B83E6BB}">
      <dgm:prSet/>
      <dgm:spPr/>
      <dgm:t>
        <a:bodyPr/>
        <a:lstStyle/>
        <a:p>
          <a:endParaRPr lang="en-US"/>
        </a:p>
      </dgm:t>
    </dgm:pt>
    <dgm:pt modelId="{5F168DB9-0D7E-424D-AA02-D93CDA067DE4}" type="sibTrans" cxnId="{CAC43540-150A-4989-85B8-91187B83E6BB}">
      <dgm:prSet/>
      <dgm:spPr/>
      <dgm:t>
        <a:bodyPr/>
        <a:lstStyle/>
        <a:p>
          <a:endParaRPr lang="en-US"/>
        </a:p>
      </dgm:t>
    </dgm:pt>
    <dgm:pt modelId="{71A79FED-7D54-42E1-9253-A8746838151E}">
      <dgm:prSet/>
      <dgm:spPr/>
      <dgm:t>
        <a:bodyPr/>
        <a:lstStyle/>
        <a:p>
          <a:r>
            <a:rPr lang="en-US" dirty="0"/>
            <a:t>Store the status of download</a:t>
          </a:r>
        </a:p>
      </dgm:t>
    </dgm:pt>
    <dgm:pt modelId="{B11ED56F-1381-420C-9E17-3AA65B5BC7E3}" type="parTrans" cxnId="{EB60D269-464C-4340-A029-B647442FF81C}">
      <dgm:prSet/>
      <dgm:spPr/>
      <dgm:t>
        <a:bodyPr/>
        <a:lstStyle/>
        <a:p>
          <a:endParaRPr lang="en-US"/>
        </a:p>
      </dgm:t>
    </dgm:pt>
    <dgm:pt modelId="{23EA0AC9-066E-4258-B80E-454A22438B51}" type="sibTrans" cxnId="{EB60D269-464C-4340-A029-B647442FF81C}">
      <dgm:prSet/>
      <dgm:spPr/>
      <dgm:t>
        <a:bodyPr/>
        <a:lstStyle/>
        <a:p>
          <a:endParaRPr lang="en-US"/>
        </a:p>
      </dgm:t>
    </dgm:pt>
    <dgm:pt modelId="{22E9AA93-8CA8-4E9D-8D25-F6519961C389}" type="pres">
      <dgm:prSet presAssocID="{D537FE40-FDBA-4F30-9EC5-64405AA9208D}" presName="diagram" presStyleCnt="0">
        <dgm:presLayoutVars>
          <dgm:dir/>
          <dgm:resizeHandles val="exact"/>
        </dgm:presLayoutVars>
      </dgm:prSet>
      <dgm:spPr/>
    </dgm:pt>
    <dgm:pt modelId="{29CDEAD1-4988-4670-B07B-F9C3F77F64C1}" type="pres">
      <dgm:prSet presAssocID="{8EAF6622-8438-47A2-9A2E-CA0C601664BD}" presName="node" presStyleLbl="node1" presStyleIdx="0" presStyleCnt="6">
        <dgm:presLayoutVars>
          <dgm:bulletEnabled val="1"/>
        </dgm:presLayoutVars>
      </dgm:prSet>
      <dgm:spPr/>
    </dgm:pt>
    <dgm:pt modelId="{5CC9D4C8-8B00-4A2F-B501-50839C7CA417}" type="pres">
      <dgm:prSet presAssocID="{5107B570-E82F-4E1A-97F2-A71130EACAF1}" presName="sibTrans" presStyleLbl="sibTrans2D1" presStyleIdx="0" presStyleCnt="5"/>
      <dgm:spPr/>
    </dgm:pt>
    <dgm:pt modelId="{CB955956-04FC-4670-BF3E-B7F58E0C60D2}" type="pres">
      <dgm:prSet presAssocID="{5107B570-E82F-4E1A-97F2-A71130EACAF1}" presName="connectorText" presStyleLbl="sibTrans2D1" presStyleIdx="0" presStyleCnt="5"/>
      <dgm:spPr/>
    </dgm:pt>
    <dgm:pt modelId="{FCFB46FB-808C-4BBE-8ADC-5A6BB2B3865F}" type="pres">
      <dgm:prSet presAssocID="{38C6097D-406E-4CE0-892B-8003069771C3}" presName="node" presStyleLbl="node1" presStyleIdx="1" presStyleCnt="6">
        <dgm:presLayoutVars>
          <dgm:bulletEnabled val="1"/>
        </dgm:presLayoutVars>
      </dgm:prSet>
      <dgm:spPr/>
    </dgm:pt>
    <dgm:pt modelId="{3E2969CB-8B94-4D85-82B1-855609AE9CC5}" type="pres">
      <dgm:prSet presAssocID="{5392D4F1-0CA8-4F8A-BB75-7CB38448B728}" presName="sibTrans" presStyleLbl="sibTrans2D1" presStyleIdx="1" presStyleCnt="5"/>
      <dgm:spPr/>
    </dgm:pt>
    <dgm:pt modelId="{B5ED3E91-AF11-421F-865B-5B6A40957815}" type="pres">
      <dgm:prSet presAssocID="{5392D4F1-0CA8-4F8A-BB75-7CB38448B728}" presName="connectorText" presStyleLbl="sibTrans2D1" presStyleIdx="1" presStyleCnt="5"/>
      <dgm:spPr/>
    </dgm:pt>
    <dgm:pt modelId="{A8D24311-F52A-4DEE-ABB4-FD2D96AC2FA1}" type="pres">
      <dgm:prSet presAssocID="{17BF623A-45BD-49A7-AF2F-743461D4EA63}" presName="node" presStyleLbl="node1" presStyleIdx="2" presStyleCnt="6">
        <dgm:presLayoutVars>
          <dgm:bulletEnabled val="1"/>
        </dgm:presLayoutVars>
      </dgm:prSet>
      <dgm:spPr/>
    </dgm:pt>
    <dgm:pt modelId="{EE960E87-0CBF-4FCE-98CF-A264BD8425DD}" type="pres">
      <dgm:prSet presAssocID="{EC0C144C-4C47-491D-9C0C-57AB8E73A833}" presName="sibTrans" presStyleLbl="sibTrans2D1" presStyleIdx="2" presStyleCnt="5"/>
      <dgm:spPr/>
    </dgm:pt>
    <dgm:pt modelId="{B4149E72-2427-4CA7-A865-A2DF46AB1810}" type="pres">
      <dgm:prSet presAssocID="{EC0C144C-4C47-491D-9C0C-57AB8E73A833}" presName="connectorText" presStyleLbl="sibTrans2D1" presStyleIdx="2" presStyleCnt="5"/>
      <dgm:spPr/>
    </dgm:pt>
    <dgm:pt modelId="{A8664874-E0BE-4B9D-A2A0-90A5CA62543A}" type="pres">
      <dgm:prSet presAssocID="{453F7098-FE69-497D-9660-9CE0BD97567C}" presName="node" presStyleLbl="node1" presStyleIdx="3" presStyleCnt="6">
        <dgm:presLayoutVars>
          <dgm:bulletEnabled val="1"/>
        </dgm:presLayoutVars>
      </dgm:prSet>
      <dgm:spPr/>
    </dgm:pt>
    <dgm:pt modelId="{7DB4229A-941A-449D-A84E-E25E837ED314}" type="pres">
      <dgm:prSet presAssocID="{4A5EF1DC-2E9F-473A-9243-A76646E54788}" presName="sibTrans" presStyleLbl="sibTrans2D1" presStyleIdx="3" presStyleCnt="5"/>
      <dgm:spPr/>
    </dgm:pt>
    <dgm:pt modelId="{922FAA57-5416-4CC9-B7F4-57AEC4928984}" type="pres">
      <dgm:prSet presAssocID="{4A5EF1DC-2E9F-473A-9243-A76646E54788}" presName="connectorText" presStyleLbl="sibTrans2D1" presStyleIdx="3" presStyleCnt="5"/>
      <dgm:spPr/>
    </dgm:pt>
    <dgm:pt modelId="{67CDEE91-39B8-4CA8-8514-012D693D24D3}" type="pres">
      <dgm:prSet presAssocID="{971C90BF-4416-4C3D-A790-FA16165F34A6}" presName="node" presStyleLbl="node1" presStyleIdx="4" presStyleCnt="6">
        <dgm:presLayoutVars>
          <dgm:bulletEnabled val="1"/>
        </dgm:presLayoutVars>
      </dgm:prSet>
      <dgm:spPr/>
    </dgm:pt>
    <dgm:pt modelId="{BB9A404D-064B-4076-A99D-79A0F7D60FCB}" type="pres">
      <dgm:prSet presAssocID="{5F168DB9-0D7E-424D-AA02-D93CDA067DE4}" presName="sibTrans" presStyleLbl="sibTrans2D1" presStyleIdx="4" presStyleCnt="5"/>
      <dgm:spPr/>
    </dgm:pt>
    <dgm:pt modelId="{3018A930-5369-4636-83F6-3101F70195F4}" type="pres">
      <dgm:prSet presAssocID="{5F168DB9-0D7E-424D-AA02-D93CDA067DE4}" presName="connectorText" presStyleLbl="sibTrans2D1" presStyleIdx="4" presStyleCnt="5"/>
      <dgm:spPr/>
    </dgm:pt>
    <dgm:pt modelId="{15D44905-9B87-4755-9895-0CF8B64BD3AA}" type="pres">
      <dgm:prSet presAssocID="{71A79FED-7D54-42E1-9253-A8746838151E}" presName="node" presStyleLbl="node1" presStyleIdx="5" presStyleCnt="6">
        <dgm:presLayoutVars>
          <dgm:bulletEnabled val="1"/>
        </dgm:presLayoutVars>
      </dgm:prSet>
      <dgm:spPr/>
    </dgm:pt>
  </dgm:ptLst>
  <dgm:cxnLst>
    <dgm:cxn modelId="{8F1D6914-C710-4834-8CAF-CE9F80C91FB5}" srcId="{D537FE40-FDBA-4F30-9EC5-64405AA9208D}" destId="{453F7098-FE69-497D-9660-9CE0BD97567C}" srcOrd="3" destOrd="0" parTransId="{B855693E-658B-4684-8A3A-E8828ECFAFFA}" sibTransId="{4A5EF1DC-2E9F-473A-9243-A76646E54788}"/>
    <dgm:cxn modelId="{EA42031B-C36C-4196-8347-AE763785A920}" type="presOf" srcId="{8EAF6622-8438-47A2-9A2E-CA0C601664BD}" destId="{29CDEAD1-4988-4670-B07B-F9C3F77F64C1}" srcOrd="0" destOrd="0" presId="urn:microsoft.com/office/officeart/2005/8/layout/process5"/>
    <dgm:cxn modelId="{9ED4603E-11B9-456D-B497-EDA550B1E714}" type="presOf" srcId="{D537FE40-FDBA-4F30-9EC5-64405AA9208D}" destId="{22E9AA93-8CA8-4E9D-8D25-F6519961C389}" srcOrd="0" destOrd="0" presId="urn:microsoft.com/office/officeart/2005/8/layout/process5"/>
    <dgm:cxn modelId="{CAC43540-150A-4989-85B8-91187B83E6BB}" srcId="{D537FE40-FDBA-4F30-9EC5-64405AA9208D}" destId="{971C90BF-4416-4C3D-A790-FA16165F34A6}" srcOrd="4" destOrd="0" parTransId="{1A9E46B6-0980-4860-8364-137492D1879B}" sibTransId="{5F168DB9-0D7E-424D-AA02-D93CDA067DE4}"/>
    <dgm:cxn modelId="{EB60D269-464C-4340-A029-B647442FF81C}" srcId="{D537FE40-FDBA-4F30-9EC5-64405AA9208D}" destId="{71A79FED-7D54-42E1-9253-A8746838151E}" srcOrd="5" destOrd="0" parTransId="{B11ED56F-1381-420C-9E17-3AA65B5BC7E3}" sibTransId="{23EA0AC9-066E-4258-B80E-454A22438B51}"/>
    <dgm:cxn modelId="{7C881071-E5B3-44E9-AD85-9EF2676EA25C}" type="presOf" srcId="{4A5EF1DC-2E9F-473A-9243-A76646E54788}" destId="{922FAA57-5416-4CC9-B7F4-57AEC4928984}" srcOrd="1" destOrd="0" presId="urn:microsoft.com/office/officeart/2005/8/layout/process5"/>
    <dgm:cxn modelId="{063D9B73-1561-431A-A332-B9A7F13848C2}" type="presOf" srcId="{5107B570-E82F-4E1A-97F2-A71130EACAF1}" destId="{CB955956-04FC-4670-BF3E-B7F58E0C60D2}" srcOrd="1" destOrd="0" presId="urn:microsoft.com/office/officeart/2005/8/layout/process5"/>
    <dgm:cxn modelId="{D439EA77-E971-4593-BEB0-C80944EB24F7}" srcId="{D537FE40-FDBA-4F30-9EC5-64405AA9208D}" destId="{38C6097D-406E-4CE0-892B-8003069771C3}" srcOrd="1" destOrd="0" parTransId="{0F0A0463-3C67-413F-A3B4-96D056BDAB51}" sibTransId="{5392D4F1-0CA8-4F8A-BB75-7CB38448B728}"/>
    <dgm:cxn modelId="{312B2659-779B-4400-9CAD-6B52ED059988}" type="presOf" srcId="{5392D4F1-0CA8-4F8A-BB75-7CB38448B728}" destId="{B5ED3E91-AF11-421F-865B-5B6A40957815}" srcOrd="1" destOrd="0" presId="urn:microsoft.com/office/officeart/2005/8/layout/process5"/>
    <dgm:cxn modelId="{4D49277D-7116-4D5A-BAE6-8D64988087C3}" type="presOf" srcId="{EC0C144C-4C47-491D-9C0C-57AB8E73A833}" destId="{B4149E72-2427-4CA7-A865-A2DF46AB1810}" srcOrd="1" destOrd="0" presId="urn:microsoft.com/office/officeart/2005/8/layout/process5"/>
    <dgm:cxn modelId="{ECB2A67D-1CBD-4F97-BB4D-219BD496A2C3}" type="presOf" srcId="{EC0C144C-4C47-491D-9C0C-57AB8E73A833}" destId="{EE960E87-0CBF-4FCE-98CF-A264BD8425DD}" srcOrd="0" destOrd="0" presId="urn:microsoft.com/office/officeart/2005/8/layout/process5"/>
    <dgm:cxn modelId="{BBE15282-86B8-445A-8094-A3D276C56DDE}" type="presOf" srcId="{4A5EF1DC-2E9F-473A-9243-A76646E54788}" destId="{7DB4229A-941A-449D-A84E-E25E837ED314}" srcOrd="0" destOrd="0" presId="urn:microsoft.com/office/officeart/2005/8/layout/process5"/>
    <dgm:cxn modelId="{31C83985-6D54-46D6-8E6F-1496C7358E2F}" type="presOf" srcId="{5392D4F1-0CA8-4F8A-BB75-7CB38448B728}" destId="{3E2969CB-8B94-4D85-82B1-855609AE9CC5}" srcOrd="0" destOrd="0" presId="urn:microsoft.com/office/officeart/2005/8/layout/process5"/>
    <dgm:cxn modelId="{F2BEBEB0-CBA7-47D2-B16D-D2BD82B63F97}" srcId="{D537FE40-FDBA-4F30-9EC5-64405AA9208D}" destId="{17BF623A-45BD-49A7-AF2F-743461D4EA63}" srcOrd="2" destOrd="0" parTransId="{2DD373F2-CDFE-4331-AEDE-6F4BE7097985}" sibTransId="{EC0C144C-4C47-491D-9C0C-57AB8E73A833}"/>
    <dgm:cxn modelId="{A04D5CBA-115E-4B23-95B9-3BA2EF34C12A}" type="presOf" srcId="{5F168DB9-0D7E-424D-AA02-D93CDA067DE4}" destId="{BB9A404D-064B-4076-A99D-79A0F7D60FCB}" srcOrd="0" destOrd="0" presId="urn:microsoft.com/office/officeart/2005/8/layout/process5"/>
    <dgm:cxn modelId="{CF0B16BF-6436-4D52-9E16-674C9C27C204}" srcId="{D537FE40-FDBA-4F30-9EC5-64405AA9208D}" destId="{8EAF6622-8438-47A2-9A2E-CA0C601664BD}" srcOrd="0" destOrd="0" parTransId="{FB6EC0BA-D66A-4A6C-96FA-8F3F1B052C96}" sibTransId="{5107B570-E82F-4E1A-97F2-A71130EACAF1}"/>
    <dgm:cxn modelId="{1BBBEBC6-D1AE-41F1-9387-B6DB6BCD4150}" type="presOf" srcId="{38C6097D-406E-4CE0-892B-8003069771C3}" destId="{FCFB46FB-808C-4BBE-8ADC-5A6BB2B3865F}" srcOrd="0" destOrd="0" presId="urn:microsoft.com/office/officeart/2005/8/layout/process5"/>
    <dgm:cxn modelId="{3DCA38C8-A545-41C2-97D6-09CD1305E315}" type="presOf" srcId="{971C90BF-4416-4C3D-A790-FA16165F34A6}" destId="{67CDEE91-39B8-4CA8-8514-012D693D24D3}" srcOrd="0" destOrd="0" presId="urn:microsoft.com/office/officeart/2005/8/layout/process5"/>
    <dgm:cxn modelId="{95DE19D9-D2E2-43F4-836F-9A610025D54D}" type="presOf" srcId="{71A79FED-7D54-42E1-9253-A8746838151E}" destId="{15D44905-9B87-4755-9895-0CF8B64BD3AA}" srcOrd="0" destOrd="0" presId="urn:microsoft.com/office/officeart/2005/8/layout/process5"/>
    <dgm:cxn modelId="{DDF173E4-DC84-4EBE-8FD5-3A22EC497688}" type="presOf" srcId="{17BF623A-45BD-49A7-AF2F-743461D4EA63}" destId="{A8D24311-F52A-4DEE-ABB4-FD2D96AC2FA1}" srcOrd="0" destOrd="0" presId="urn:microsoft.com/office/officeart/2005/8/layout/process5"/>
    <dgm:cxn modelId="{AF907AEF-9B08-427D-8DE0-46043FE66782}" type="presOf" srcId="{5107B570-E82F-4E1A-97F2-A71130EACAF1}" destId="{5CC9D4C8-8B00-4A2F-B501-50839C7CA417}" srcOrd="0" destOrd="0" presId="urn:microsoft.com/office/officeart/2005/8/layout/process5"/>
    <dgm:cxn modelId="{21160AF0-69E2-4C4D-829F-08879D5D068F}" type="presOf" srcId="{453F7098-FE69-497D-9660-9CE0BD97567C}" destId="{A8664874-E0BE-4B9D-A2A0-90A5CA62543A}" srcOrd="0" destOrd="0" presId="urn:microsoft.com/office/officeart/2005/8/layout/process5"/>
    <dgm:cxn modelId="{0511C9F6-1F5C-48C7-AA56-F7108B18F20B}" type="presOf" srcId="{5F168DB9-0D7E-424D-AA02-D93CDA067DE4}" destId="{3018A930-5369-4636-83F6-3101F70195F4}" srcOrd="1" destOrd="0" presId="urn:microsoft.com/office/officeart/2005/8/layout/process5"/>
    <dgm:cxn modelId="{A7CF6D05-B636-4792-BE33-6FD0F556F0FC}" type="presParOf" srcId="{22E9AA93-8CA8-4E9D-8D25-F6519961C389}" destId="{29CDEAD1-4988-4670-B07B-F9C3F77F64C1}" srcOrd="0" destOrd="0" presId="urn:microsoft.com/office/officeart/2005/8/layout/process5"/>
    <dgm:cxn modelId="{A49942B6-50D5-4B9C-9AAC-25999855B275}" type="presParOf" srcId="{22E9AA93-8CA8-4E9D-8D25-F6519961C389}" destId="{5CC9D4C8-8B00-4A2F-B501-50839C7CA417}" srcOrd="1" destOrd="0" presId="urn:microsoft.com/office/officeart/2005/8/layout/process5"/>
    <dgm:cxn modelId="{D058217B-3D55-4D3D-ACB2-FF06262BE2E3}" type="presParOf" srcId="{5CC9D4C8-8B00-4A2F-B501-50839C7CA417}" destId="{CB955956-04FC-4670-BF3E-B7F58E0C60D2}" srcOrd="0" destOrd="0" presId="urn:microsoft.com/office/officeart/2005/8/layout/process5"/>
    <dgm:cxn modelId="{C1C5451C-4343-4C17-AF26-4D7B7B0B9C19}" type="presParOf" srcId="{22E9AA93-8CA8-4E9D-8D25-F6519961C389}" destId="{FCFB46FB-808C-4BBE-8ADC-5A6BB2B3865F}" srcOrd="2" destOrd="0" presId="urn:microsoft.com/office/officeart/2005/8/layout/process5"/>
    <dgm:cxn modelId="{6D47CA4B-BE42-41C5-A822-3A8EB734E603}" type="presParOf" srcId="{22E9AA93-8CA8-4E9D-8D25-F6519961C389}" destId="{3E2969CB-8B94-4D85-82B1-855609AE9CC5}" srcOrd="3" destOrd="0" presId="urn:microsoft.com/office/officeart/2005/8/layout/process5"/>
    <dgm:cxn modelId="{18C6062A-E924-4F41-9807-FA4B014F03C8}" type="presParOf" srcId="{3E2969CB-8B94-4D85-82B1-855609AE9CC5}" destId="{B5ED3E91-AF11-421F-865B-5B6A40957815}" srcOrd="0" destOrd="0" presId="urn:microsoft.com/office/officeart/2005/8/layout/process5"/>
    <dgm:cxn modelId="{FD09101C-F837-4A50-A62A-D3F0B5DFFEF3}" type="presParOf" srcId="{22E9AA93-8CA8-4E9D-8D25-F6519961C389}" destId="{A8D24311-F52A-4DEE-ABB4-FD2D96AC2FA1}" srcOrd="4" destOrd="0" presId="urn:microsoft.com/office/officeart/2005/8/layout/process5"/>
    <dgm:cxn modelId="{954D61B0-777D-48BA-9F75-42EA4423575C}" type="presParOf" srcId="{22E9AA93-8CA8-4E9D-8D25-F6519961C389}" destId="{EE960E87-0CBF-4FCE-98CF-A264BD8425DD}" srcOrd="5" destOrd="0" presId="urn:microsoft.com/office/officeart/2005/8/layout/process5"/>
    <dgm:cxn modelId="{2B10376B-4A7A-444E-B536-513951A6E102}" type="presParOf" srcId="{EE960E87-0CBF-4FCE-98CF-A264BD8425DD}" destId="{B4149E72-2427-4CA7-A865-A2DF46AB1810}" srcOrd="0" destOrd="0" presId="urn:microsoft.com/office/officeart/2005/8/layout/process5"/>
    <dgm:cxn modelId="{2D5AED4A-2167-4F90-9C7D-C1CECD5C7AAA}" type="presParOf" srcId="{22E9AA93-8CA8-4E9D-8D25-F6519961C389}" destId="{A8664874-E0BE-4B9D-A2A0-90A5CA62543A}" srcOrd="6" destOrd="0" presId="urn:microsoft.com/office/officeart/2005/8/layout/process5"/>
    <dgm:cxn modelId="{F7BE860A-E624-4970-9EC4-BAEF8284D18E}" type="presParOf" srcId="{22E9AA93-8CA8-4E9D-8D25-F6519961C389}" destId="{7DB4229A-941A-449D-A84E-E25E837ED314}" srcOrd="7" destOrd="0" presId="urn:microsoft.com/office/officeart/2005/8/layout/process5"/>
    <dgm:cxn modelId="{52E170A6-C459-4FA3-BD29-DA2BB43E6D7C}" type="presParOf" srcId="{7DB4229A-941A-449D-A84E-E25E837ED314}" destId="{922FAA57-5416-4CC9-B7F4-57AEC4928984}" srcOrd="0" destOrd="0" presId="urn:microsoft.com/office/officeart/2005/8/layout/process5"/>
    <dgm:cxn modelId="{0F4CCFC7-7ECB-48A8-BC8C-DD236C8882AD}" type="presParOf" srcId="{22E9AA93-8CA8-4E9D-8D25-F6519961C389}" destId="{67CDEE91-39B8-4CA8-8514-012D693D24D3}" srcOrd="8" destOrd="0" presId="urn:microsoft.com/office/officeart/2005/8/layout/process5"/>
    <dgm:cxn modelId="{012DD60C-07BC-44BF-8C6A-CAC43AA448C6}" type="presParOf" srcId="{22E9AA93-8CA8-4E9D-8D25-F6519961C389}" destId="{BB9A404D-064B-4076-A99D-79A0F7D60FCB}" srcOrd="9" destOrd="0" presId="urn:microsoft.com/office/officeart/2005/8/layout/process5"/>
    <dgm:cxn modelId="{AAB86027-BA61-48AE-8493-8127672BD178}" type="presParOf" srcId="{BB9A404D-064B-4076-A99D-79A0F7D60FCB}" destId="{3018A930-5369-4636-83F6-3101F70195F4}" srcOrd="0" destOrd="0" presId="urn:microsoft.com/office/officeart/2005/8/layout/process5"/>
    <dgm:cxn modelId="{1D21DA4E-67DA-4F43-B2C9-A56C3C966D38}" type="presParOf" srcId="{22E9AA93-8CA8-4E9D-8D25-F6519961C389}" destId="{15D44905-9B87-4755-9895-0CF8B64BD3A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90E2D1-2BEF-44BA-B57E-09F0CD7C6604}" type="doc">
      <dgm:prSet loTypeId="urn:microsoft.com/office/officeart/2005/8/layout/hierarchy6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894530-69E6-485F-83D1-93D01BCB12E7}">
      <dgm:prSet phldrT="[Text]" custT="1"/>
      <dgm:spPr/>
      <dgm:t>
        <a:bodyPr/>
        <a:lstStyle/>
        <a:p>
          <a:pPr algn="ctr"/>
          <a:r>
            <a:rPr lang="en-US" sz="1800" b="1" dirty="0">
              <a:solidFill>
                <a:schemeClr val="bg2">
                  <a:lumMod val="10000"/>
                </a:schemeClr>
              </a:solidFill>
            </a:rPr>
            <a:t>Download Manager</a:t>
          </a:r>
        </a:p>
      </dgm:t>
    </dgm:pt>
    <dgm:pt modelId="{065AF7CF-9A66-4A49-ACE4-722314116734}" type="parTrans" cxnId="{869F5C50-F3CF-4EA3-9D62-EF469B29363C}">
      <dgm:prSet/>
      <dgm:spPr/>
      <dgm:t>
        <a:bodyPr/>
        <a:lstStyle/>
        <a:p>
          <a:pPr algn="ctr"/>
          <a:endParaRPr lang="en-US"/>
        </a:p>
      </dgm:t>
    </dgm:pt>
    <dgm:pt modelId="{C5301FEA-5BB6-46D6-9F41-FD27D23E57F6}" type="sibTrans" cxnId="{869F5C50-F3CF-4EA3-9D62-EF469B29363C}">
      <dgm:prSet/>
      <dgm:spPr/>
      <dgm:t>
        <a:bodyPr/>
        <a:lstStyle/>
        <a:p>
          <a:pPr algn="ctr"/>
          <a:endParaRPr lang="en-US"/>
        </a:p>
      </dgm:t>
    </dgm:pt>
    <dgm:pt modelId="{6B0CA0A7-C2E0-4839-91EA-94D18A1D17E1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rgbClr val="002060"/>
              </a:solidFill>
            </a:rPr>
            <a:t>Exceptions</a:t>
          </a:r>
          <a:endParaRPr lang="en-US" sz="1050" b="1" dirty="0">
            <a:solidFill>
              <a:srgbClr val="002060"/>
            </a:solidFill>
          </a:endParaRPr>
        </a:p>
      </dgm:t>
    </dgm:pt>
    <dgm:pt modelId="{1B37CBB3-A995-45CB-9A5C-DF42610DDCC0}" type="parTrans" cxnId="{B91093B2-CF8E-4C2A-BA37-9BADE0064439}">
      <dgm:prSet/>
      <dgm:spPr/>
      <dgm:t>
        <a:bodyPr/>
        <a:lstStyle/>
        <a:p>
          <a:pPr algn="ctr"/>
          <a:endParaRPr lang="en-US"/>
        </a:p>
      </dgm:t>
    </dgm:pt>
    <dgm:pt modelId="{D95378BF-403E-4C67-86AA-2E1E1BDAC9E0}" type="sibTrans" cxnId="{B91093B2-CF8E-4C2A-BA37-9BADE0064439}">
      <dgm:prSet/>
      <dgm:spPr/>
      <dgm:t>
        <a:bodyPr/>
        <a:lstStyle/>
        <a:p>
          <a:pPr algn="ctr"/>
          <a:endParaRPr lang="en-US"/>
        </a:p>
      </dgm:t>
    </dgm:pt>
    <dgm:pt modelId="{9DD6A906-B991-483E-8D86-53E6C444C690}">
      <dgm:prSet phldrT="[Text]" custT="1"/>
      <dgm:spPr/>
      <dgm:t>
        <a:bodyPr/>
        <a:lstStyle/>
        <a:p>
          <a:pPr algn="ctr"/>
          <a:r>
            <a:rPr lang="en-US" sz="1200" dirty="0"/>
            <a:t>Invalid Path</a:t>
          </a:r>
        </a:p>
      </dgm:t>
    </dgm:pt>
    <dgm:pt modelId="{740F42D3-D81E-48D2-A1B7-89D210BE549E}" type="parTrans" cxnId="{F26DDED5-4380-49C1-929C-490E2D43BB97}">
      <dgm:prSet/>
      <dgm:spPr/>
      <dgm:t>
        <a:bodyPr/>
        <a:lstStyle/>
        <a:p>
          <a:pPr algn="ctr"/>
          <a:endParaRPr lang="en-US"/>
        </a:p>
      </dgm:t>
    </dgm:pt>
    <dgm:pt modelId="{A678D537-B9C4-4869-8AF0-8622B21EDE2D}" type="sibTrans" cxnId="{F26DDED5-4380-49C1-929C-490E2D43BB97}">
      <dgm:prSet/>
      <dgm:spPr/>
      <dgm:t>
        <a:bodyPr/>
        <a:lstStyle/>
        <a:p>
          <a:pPr algn="ctr"/>
          <a:endParaRPr lang="en-US"/>
        </a:p>
      </dgm:t>
    </dgm:pt>
    <dgm:pt modelId="{7A298D80-15C6-45BB-A1A5-F1BC71C4738A}">
      <dgm:prSet phldrT="[Text]" custT="1"/>
      <dgm:spPr/>
      <dgm:t>
        <a:bodyPr/>
        <a:lstStyle/>
        <a:p>
          <a:pPr algn="ctr"/>
          <a:r>
            <a:rPr lang="en-US" sz="1200" dirty="0"/>
            <a:t>Invalid URL</a:t>
          </a:r>
        </a:p>
      </dgm:t>
    </dgm:pt>
    <dgm:pt modelId="{81B6D6A5-C5D7-48F0-8453-586349C5ACD7}" type="parTrans" cxnId="{64AD6255-3924-49B2-B384-964CA21041F9}">
      <dgm:prSet/>
      <dgm:spPr/>
      <dgm:t>
        <a:bodyPr/>
        <a:lstStyle/>
        <a:p>
          <a:pPr algn="ctr"/>
          <a:endParaRPr lang="en-US"/>
        </a:p>
      </dgm:t>
    </dgm:pt>
    <dgm:pt modelId="{6ACF7A32-B040-47FE-9C9E-EBEA41C1518E}" type="sibTrans" cxnId="{64AD6255-3924-49B2-B384-964CA21041F9}">
      <dgm:prSet/>
      <dgm:spPr/>
      <dgm:t>
        <a:bodyPr/>
        <a:lstStyle/>
        <a:p>
          <a:pPr algn="ctr"/>
          <a:endParaRPr lang="en-US"/>
        </a:p>
      </dgm:t>
    </dgm:pt>
    <dgm:pt modelId="{906506B5-8013-4CD2-BA59-90904F383839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rgbClr val="002060"/>
              </a:solidFill>
            </a:rPr>
            <a:t>Validator</a:t>
          </a:r>
          <a:endParaRPr lang="en-US" sz="700" b="1" dirty="0">
            <a:solidFill>
              <a:srgbClr val="002060"/>
            </a:solidFill>
          </a:endParaRPr>
        </a:p>
      </dgm:t>
    </dgm:pt>
    <dgm:pt modelId="{B7363A70-5D45-4373-8FDC-AA705586792D}" type="parTrans" cxnId="{C1034201-9B63-4A38-B89C-E5C6FE569305}">
      <dgm:prSet/>
      <dgm:spPr/>
      <dgm:t>
        <a:bodyPr/>
        <a:lstStyle/>
        <a:p>
          <a:pPr algn="ctr"/>
          <a:endParaRPr lang="en-US"/>
        </a:p>
      </dgm:t>
    </dgm:pt>
    <dgm:pt modelId="{A8520FFF-18F1-42D6-A694-A3210A3B0358}" type="sibTrans" cxnId="{C1034201-9B63-4A38-B89C-E5C6FE569305}">
      <dgm:prSet/>
      <dgm:spPr/>
      <dgm:t>
        <a:bodyPr/>
        <a:lstStyle/>
        <a:p>
          <a:pPr algn="ctr"/>
          <a:endParaRPr lang="en-US"/>
        </a:p>
      </dgm:t>
    </dgm:pt>
    <dgm:pt modelId="{D2C9AEA8-709A-4AB8-8667-F9509EE825EB}">
      <dgm:prSet phldrT="[Text]" custT="1"/>
      <dgm:spPr/>
      <dgm:t>
        <a:bodyPr/>
        <a:lstStyle/>
        <a:p>
          <a:pPr algn="ctr"/>
          <a:r>
            <a:rPr lang="en-US" sz="1100" dirty="0"/>
            <a:t>Status(String)</a:t>
          </a:r>
        </a:p>
      </dgm:t>
    </dgm:pt>
    <dgm:pt modelId="{91BC0DAF-9FFD-443A-9C19-39FE95AF8EF7}" type="parTrans" cxnId="{0B3D529A-5382-4EBA-8315-7837501CBF79}">
      <dgm:prSet/>
      <dgm:spPr/>
      <dgm:t>
        <a:bodyPr/>
        <a:lstStyle/>
        <a:p>
          <a:pPr algn="ctr"/>
          <a:endParaRPr lang="en-US"/>
        </a:p>
      </dgm:t>
    </dgm:pt>
    <dgm:pt modelId="{FC0294F0-FA8C-40A4-963D-B0DB399422CD}" type="sibTrans" cxnId="{0B3D529A-5382-4EBA-8315-7837501CBF79}">
      <dgm:prSet/>
      <dgm:spPr/>
      <dgm:t>
        <a:bodyPr/>
        <a:lstStyle/>
        <a:p>
          <a:pPr algn="ctr"/>
          <a:endParaRPr lang="en-US"/>
        </a:p>
      </dgm:t>
    </dgm:pt>
    <dgm:pt modelId="{15D17A4A-64D3-437E-93B4-C651A9186E47}">
      <dgm:prSet phldrT="[Text]" custT="1"/>
      <dgm:spPr/>
      <dgm:t>
        <a:bodyPr/>
        <a:lstStyle/>
        <a:p>
          <a:pPr algn="ctr"/>
          <a:r>
            <a:rPr lang="en-US" sz="2400" b="1" dirty="0">
              <a:solidFill>
                <a:srgbClr val="002060"/>
              </a:solidFill>
            </a:rPr>
            <a:t>Status</a:t>
          </a:r>
          <a:endParaRPr lang="en-US" sz="1800" b="1" dirty="0">
            <a:solidFill>
              <a:srgbClr val="002060"/>
            </a:solidFill>
          </a:endParaRPr>
        </a:p>
      </dgm:t>
    </dgm:pt>
    <dgm:pt modelId="{5D91ACA9-5C77-4479-9A35-5AFA42BD15A0}" type="parTrans" cxnId="{FD5B94AD-123E-4578-A5C5-81300C5D61F0}">
      <dgm:prSet/>
      <dgm:spPr/>
      <dgm:t>
        <a:bodyPr/>
        <a:lstStyle/>
        <a:p>
          <a:pPr algn="ctr"/>
          <a:endParaRPr lang="en-US"/>
        </a:p>
      </dgm:t>
    </dgm:pt>
    <dgm:pt modelId="{98C33CB0-9CDB-45C7-8D83-197EB5544D36}" type="sibTrans" cxnId="{FD5B94AD-123E-4578-A5C5-81300C5D61F0}">
      <dgm:prSet/>
      <dgm:spPr/>
      <dgm:t>
        <a:bodyPr/>
        <a:lstStyle/>
        <a:p>
          <a:pPr algn="ctr"/>
          <a:endParaRPr lang="en-US"/>
        </a:p>
      </dgm:t>
    </dgm:pt>
    <dgm:pt modelId="{41FEFF02-DD1A-49E6-AAE5-FE98E4DAA612}">
      <dgm:prSet phldrT="[Text]" custT="1"/>
      <dgm:spPr/>
      <dgm:t>
        <a:bodyPr/>
        <a:lstStyle/>
        <a:p>
          <a:pPr algn="ctr"/>
          <a:r>
            <a:rPr lang="en-US" sz="1100" dirty="0"/>
            <a:t>Invalid File Name</a:t>
          </a:r>
        </a:p>
      </dgm:t>
    </dgm:pt>
    <dgm:pt modelId="{E382F1A2-E41D-4A03-B8A4-8C7B1BB16357}" type="parTrans" cxnId="{477B7E15-F80E-4F0D-B210-89A3E914B584}">
      <dgm:prSet/>
      <dgm:spPr/>
      <dgm:t>
        <a:bodyPr/>
        <a:lstStyle/>
        <a:p>
          <a:pPr algn="ctr"/>
          <a:endParaRPr lang="en-US"/>
        </a:p>
      </dgm:t>
    </dgm:pt>
    <dgm:pt modelId="{47472D2D-575C-451D-9D11-78B63DC10639}" type="sibTrans" cxnId="{477B7E15-F80E-4F0D-B210-89A3E914B584}">
      <dgm:prSet/>
      <dgm:spPr/>
      <dgm:t>
        <a:bodyPr/>
        <a:lstStyle/>
        <a:p>
          <a:pPr algn="ctr"/>
          <a:endParaRPr lang="en-US"/>
        </a:p>
      </dgm:t>
    </dgm:pt>
    <dgm:pt modelId="{46E14605-0833-4186-BFE6-B5E0211D1C97}">
      <dgm:prSet phldrT="[Text]" custT="1"/>
      <dgm:spPr/>
      <dgm:t>
        <a:bodyPr/>
        <a:lstStyle/>
        <a:p>
          <a:pPr algn="ctr"/>
          <a:r>
            <a:rPr lang="en-US" sz="2800" b="1" dirty="0">
              <a:solidFill>
                <a:srgbClr val="002060"/>
              </a:solidFill>
            </a:rPr>
            <a:t>Main</a:t>
          </a:r>
          <a:endParaRPr lang="en-US" sz="700" b="1" dirty="0">
            <a:solidFill>
              <a:srgbClr val="002060"/>
            </a:solidFill>
          </a:endParaRPr>
        </a:p>
      </dgm:t>
    </dgm:pt>
    <dgm:pt modelId="{10246DA4-9D79-4C3F-AA2A-0C4A03CE6321}" type="sibTrans" cxnId="{C4152ED8-2F82-4D1E-82B1-DE1B9F2026D0}">
      <dgm:prSet/>
      <dgm:spPr/>
      <dgm:t>
        <a:bodyPr/>
        <a:lstStyle/>
        <a:p>
          <a:pPr algn="ctr"/>
          <a:endParaRPr lang="en-US"/>
        </a:p>
      </dgm:t>
    </dgm:pt>
    <dgm:pt modelId="{03ABF062-8612-4049-9943-E74E6BA3611D}" type="parTrans" cxnId="{C4152ED8-2F82-4D1E-82B1-DE1B9F2026D0}">
      <dgm:prSet/>
      <dgm:spPr/>
      <dgm:t>
        <a:bodyPr/>
        <a:lstStyle/>
        <a:p>
          <a:pPr algn="ctr"/>
          <a:endParaRPr lang="en-US"/>
        </a:p>
      </dgm:t>
    </dgm:pt>
    <dgm:pt modelId="{D670BA57-4ABC-4A72-85FC-257A711A0DCB}">
      <dgm:prSet phldrT="[Text]" custT="1"/>
      <dgm:spPr/>
      <dgm:t>
        <a:bodyPr/>
        <a:lstStyle/>
        <a:p>
          <a:pPr algn="ctr"/>
          <a:r>
            <a:rPr lang="en-US" sz="1600" b="0" dirty="0"/>
            <a:t>Menu()</a:t>
          </a:r>
        </a:p>
      </dgm:t>
    </dgm:pt>
    <dgm:pt modelId="{EB25ECF7-68D8-44B9-848F-97C034E5C2EF}" type="parTrans" cxnId="{3C084FE7-8ABA-4BEE-877A-52672D27CE46}">
      <dgm:prSet/>
      <dgm:spPr/>
      <dgm:t>
        <a:bodyPr/>
        <a:lstStyle/>
        <a:p>
          <a:endParaRPr lang="en-US"/>
        </a:p>
      </dgm:t>
    </dgm:pt>
    <dgm:pt modelId="{2E80D599-26BC-419C-A0BA-C71EF615AD51}" type="sibTrans" cxnId="{3C084FE7-8ABA-4BEE-877A-52672D27CE46}">
      <dgm:prSet/>
      <dgm:spPr/>
      <dgm:t>
        <a:bodyPr/>
        <a:lstStyle/>
        <a:p>
          <a:endParaRPr lang="en-US"/>
        </a:p>
      </dgm:t>
    </dgm:pt>
    <dgm:pt modelId="{16AB3436-1C64-4226-99EC-51CB846AF610}">
      <dgm:prSet phldrT="[Text]" custT="1"/>
      <dgm:spPr/>
      <dgm:t>
        <a:bodyPr/>
        <a:lstStyle/>
        <a:p>
          <a:pPr algn="ctr"/>
          <a:r>
            <a:rPr lang="en-US" sz="1050" b="0" dirty="0"/>
            <a:t>Download()</a:t>
          </a:r>
        </a:p>
      </dgm:t>
    </dgm:pt>
    <dgm:pt modelId="{143CDC7E-EDE8-4BBC-BF2E-8658B6566A78}" type="parTrans" cxnId="{CD97E053-40AB-4CDB-9181-129318FAFDA1}">
      <dgm:prSet/>
      <dgm:spPr/>
      <dgm:t>
        <a:bodyPr/>
        <a:lstStyle/>
        <a:p>
          <a:endParaRPr lang="en-US"/>
        </a:p>
      </dgm:t>
    </dgm:pt>
    <dgm:pt modelId="{0CE87578-A0CD-45DB-A8C5-B9DF183CB286}" type="sibTrans" cxnId="{CD97E053-40AB-4CDB-9181-129318FAFDA1}">
      <dgm:prSet/>
      <dgm:spPr/>
      <dgm:t>
        <a:bodyPr/>
        <a:lstStyle/>
        <a:p>
          <a:endParaRPr lang="en-US"/>
        </a:p>
      </dgm:t>
    </dgm:pt>
    <dgm:pt modelId="{63F2EA02-0ECD-494C-8139-928E8568C62B}">
      <dgm:prSet phldrT="[Text]" custT="1"/>
      <dgm:spPr/>
      <dgm:t>
        <a:bodyPr/>
        <a:lstStyle/>
        <a:p>
          <a:pPr algn="ctr"/>
          <a:r>
            <a:rPr lang="en-US" sz="1800" dirty="0"/>
            <a:t>PSVM</a:t>
          </a:r>
          <a:r>
            <a:rPr lang="en-US" sz="1400" dirty="0"/>
            <a:t>()</a:t>
          </a:r>
        </a:p>
      </dgm:t>
    </dgm:pt>
    <dgm:pt modelId="{FCF759CC-1FB6-4E1A-BA40-94E842E9F6BE}" type="parTrans" cxnId="{00B9130A-B215-4F7E-B1B9-2A3A6CF61C97}">
      <dgm:prSet/>
      <dgm:spPr/>
      <dgm:t>
        <a:bodyPr/>
        <a:lstStyle/>
        <a:p>
          <a:endParaRPr lang="en-US"/>
        </a:p>
      </dgm:t>
    </dgm:pt>
    <dgm:pt modelId="{3BE637EE-D228-4A58-B529-C24F8902F564}" type="sibTrans" cxnId="{00B9130A-B215-4F7E-B1B9-2A3A6CF61C97}">
      <dgm:prSet/>
      <dgm:spPr/>
      <dgm:t>
        <a:bodyPr/>
        <a:lstStyle/>
        <a:p>
          <a:endParaRPr lang="en-US"/>
        </a:p>
      </dgm:t>
    </dgm:pt>
    <dgm:pt modelId="{9B4CF0B2-30E3-4702-965E-390C85B03F8B}">
      <dgm:prSet phldrT="[Text]" custT="1"/>
      <dgm:spPr/>
      <dgm:t>
        <a:bodyPr/>
        <a:lstStyle/>
        <a:p>
          <a:pPr algn="ctr"/>
          <a:r>
            <a:rPr lang="en-US" sz="900" dirty="0" err="1"/>
            <a:t>isValidPath</a:t>
          </a:r>
          <a:r>
            <a:rPr lang="en-US" sz="900" dirty="0"/>
            <a:t>()</a:t>
          </a:r>
        </a:p>
      </dgm:t>
    </dgm:pt>
    <dgm:pt modelId="{E97B13AB-7F5C-4476-929E-E47248AADADD}" type="parTrans" cxnId="{31FC654A-A6DC-4CCB-83D5-39D9D92FABF8}">
      <dgm:prSet/>
      <dgm:spPr/>
      <dgm:t>
        <a:bodyPr/>
        <a:lstStyle/>
        <a:p>
          <a:endParaRPr lang="en-US"/>
        </a:p>
      </dgm:t>
    </dgm:pt>
    <dgm:pt modelId="{67BE7368-63FB-4C9B-ACCD-3CE4D52D68BD}" type="sibTrans" cxnId="{31FC654A-A6DC-4CCB-83D5-39D9D92FABF8}">
      <dgm:prSet/>
      <dgm:spPr/>
      <dgm:t>
        <a:bodyPr/>
        <a:lstStyle/>
        <a:p>
          <a:endParaRPr lang="en-US"/>
        </a:p>
      </dgm:t>
    </dgm:pt>
    <dgm:pt modelId="{1FC282CB-86CB-451C-B559-93EADE388112}">
      <dgm:prSet phldrT="[Text]" custT="1"/>
      <dgm:spPr/>
      <dgm:t>
        <a:bodyPr/>
        <a:lstStyle/>
        <a:p>
          <a:pPr algn="ctr"/>
          <a:r>
            <a:rPr lang="en-US" sz="900" dirty="0" err="1"/>
            <a:t>isValidURL</a:t>
          </a:r>
          <a:r>
            <a:rPr lang="en-US" sz="900" dirty="0"/>
            <a:t>()</a:t>
          </a:r>
        </a:p>
      </dgm:t>
    </dgm:pt>
    <dgm:pt modelId="{10BAB80E-9A5E-4085-B517-F06700EE76B3}" type="parTrans" cxnId="{7E025093-EC76-4B9A-B11B-968AD79CCB2D}">
      <dgm:prSet/>
      <dgm:spPr/>
      <dgm:t>
        <a:bodyPr/>
        <a:lstStyle/>
        <a:p>
          <a:endParaRPr lang="en-US"/>
        </a:p>
      </dgm:t>
    </dgm:pt>
    <dgm:pt modelId="{DE681BD5-CC3E-4D70-80F4-D6FA199B36F7}" type="sibTrans" cxnId="{7E025093-EC76-4B9A-B11B-968AD79CCB2D}">
      <dgm:prSet/>
      <dgm:spPr/>
      <dgm:t>
        <a:bodyPr/>
        <a:lstStyle/>
        <a:p>
          <a:endParaRPr lang="en-US"/>
        </a:p>
      </dgm:t>
    </dgm:pt>
    <dgm:pt modelId="{437B3CBB-048B-484A-8D1D-4256C3C49EBB}">
      <dgm:prSet phldrT="[Text]" custT="1"/>
      <dgm:spPr/>
      <dgm:t>
        <a:bodyPr/>
        <a:lstStyle/>
        <a:p>
          <a:pPr algn="ctr"/>
          <a:r>
            <a:rPr lang="en-US" sz="700" dirty="0" err="1"/>
            <a:t>isValidFileName</a:t>
          </a:r>
          <a:r>
            <a:rPr lang="en-US" sz="700" dirty="0"/>
            <a:t>()</a:t>
          </a:r>
        </a:p>
      </dgm:t>
    </dgm:pt>
    <dgm:pt modelId="{FB990A2D-31E0-4883-BA01-C29B86AD9636}" type="parTrans" cxnId="{A73BE44C-1DFB-4408-8B38-8AFF2BC00BF0}">
      <dgm:prSet/>
      <dgm:spPr/>
      <dgm:t>
        <a:bodyPr/>
        <a:lstStyle/>
        <a:p>
          <a:endParaRPr lang="en-US"/>
        </a:p>
      </dgm:t>
    </dgm:pt>
    <dgm:pt modelId="{C76ED5A2-20B1-43C7-BA34-56AA6F8A7AF6}" type="sibTrans" cxnId="{A73BE44C-1DFB-4408-8B38-8AFF2BC00BF0}">
      <dgm:prSet/>
      <dgm:spPr/>
      <dgm:t>
        <a:bodyPr/>
        <a:lstStyle/>
        <a:p>
          <a:endParaRPr lang="en-US"/>
        </a:p>
      </dgm:t>
    </dgm:pt>
    <dgm:pt modelId="{00A31518-481D-4BB1-8EC9-00DD1FA6220B}">
      <dgm:prSet phldrT="[Text]" custT="1"/>
      <dgm:spPr/>
      <dgm:t>
        <a:bodyPr/>
        <a:lstStyle/>
        <a:p>
          <a:pPr algn="ctr"/>
          <a:r>
            <a:rPr lang="en-US" sz="1000" dirty="0"/>
            <a:t>Status(String, String, String)</a:t>
          </a:r>
        </a:p>
      </dgm:t>
    </dgm:pt>
    <dgm:pt modelId="{24AB180A-01E9-436F-A25A-6C03972BDADA}" type="parTrans" cxnId="{6F7B30FB-AD9F-490C-9AA0-0C5DD9176095}">
      <dgm:prSet/>
      <dgm:spPr/>
      <dgm:t>
        <a:bodyPr/>
        <a:lstStyle/>
        <a:p>
          <a:endParaRPr lang="en-US"/>
        </a:p>
      </dgm:t>
    </dgm:pt>
    <dgm:pt modelId="{C27F32B1-1668-428D-BDDF-FF6EF22CF73F}" type="sibTrans" cxnId="{6F7B30FB-AD9F-490C-9AA0-0C5DD9176095}">
      <dgm:prSet/>
      <dgm:spPr/>
      <dgm:t>
        <a:bodyPr/>
        <a:lstStyle/>
        <a:p>
          <a:endParaRPr lang="en-US"/>
        </a:p>
      </dgm:t>
    </dgm:pt>
    <dgm:pt modelId="{D925067B-BE0B-442A-87D6-679E3FB37AF8}">
      <dgm:prSet phldrT="[Text]" custT="1"/>
      <dgm:spPr/>
      <dgm:t>
        <a:bodyPr/>
        <a:lstStyle/>
        <a:p>
          <a:pPr algn="ctr"/>
          <a:r>
            <a:rPr lang="en-US" sz="1200" dirty="0"/>
            <a:t>DownloadHistory()</a:t>
          </a:r>
        </a:p>
      </dgm:t>
    </dgm:pt>
    <dgm:pt modelId="{E661D4CD-EE48-42A9-85F0-788BCD45810F}" type="parTrans" cxnId="{14AEA6D4-EFFB-488C-A345-6A73BAD480BE}">
      <dgm:prSet/>
      <dgm:spPr/>
      <dgm:t>
        <a:bodyPr/>
        <a:lstStyle/>
        <a:p>
          <a:endParaRPr lang="en-US"/>
        </a:p>
      </dgm:t>
    </dgm:pt>
    <dgm:pt modelId="{F34C77D2-EA2B-4DF7-BE28-BDD6BE9D36E3}" type="sibTrans" cxnId="{14AEA6D4-EFFB-488C-A345-6A73BAD480BE}">
      <dgm:prSet/>
      <dgm:spPr/>
      <dgm:t>
        <a:bodyPr/>
        <a:lstStyle/>
        <a:p>
          <a:endParaRPr lang="en-US"/>
        </a:p>
      </dgm:t>
    </dgm:pt>
    <dgm:pt modelId="{70F7EE8A-0523-4E8D-84FC-AEFBAA72D8DF}" type="pres">
      <dgm:prSet presAssocID="{6A90E2D1-2BEF-44BA-B57E-09F0CD7C660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9DD9EE3-2B28-4118-9915-75834ED0A58A}" type="pres">
      <dgm:prSet presAssocID="{6A90E2D1-2BEF-44BA-B57E-09F0CD7C6604}" presName="hierFlow" presStyleCnt="0"/>
      <dgm:spPr/>
    </dgm:pt>
    <dgm:pt modelId="{D214DC0C-FB94-43AC-B3BB-780285B1E41A}" type="pres">
      <dgm:prSet presAssocID="{6A90E2D1-2BEF-44BA-B57E-09F0CD7C660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201B89B-E98A-4F0E-B2EE-BF2C4C716100}" type="pres">
      <dgm:prSet presAssocID="{7A894530-69E6-485F-83D1-93D01BCB12E7}" presName="Name14" presStyleCnt="0"/>
      <dgm:spPr/>
    </dgm:pt>
    <dgm:pt modelId="{5661EED1-A665-476E-9699-180F894BEAC6}" type="pres">
      <dgm:prSet presAssocID="{7A894530-69E6-485F-83D1-93D01BCB12E7}" presName="level1Shape" presStyleLbl="node0" presStyleIdx="0" presStyleCnt="1" custScaleX="393731" custScaleY="240316" custLinFactY="-6163" custLinFactNeighborX="34374" custLinFactNeighborY="-100000">
        <dgm:presLayoutVars>
          <dgm:chPref val="3"/>
        </dgm:presLayoutVars>
      </dgm:prSet>
      <dgm:spPr/>
    </dgm:pt>
    <dgm:pt modelId="{109AE150-B9AB-42CF-85AF-559FBBB42358}" type="pres">
      <dgm:prSet presAssocID="{7A894530-69E6-485F-83D1-93D01BCB12E7}" presName="hierChild2" presStyleCnt="0"/>
      <dgm:spPr/>
    </dgm:pt>
    <dgm:pt modelId="{7DB74F9A-5BE9-4BCC-A775-6636D0D5683D}" type="pres">
      <dgm:prSet presAssocID="{1B37CBB3-A995-45CB-9A5C-DF42610DDCC0}" presName="Name19" presStyleLbl="parChTrans1D2" presStyleIdx="0" presStyleCnt="4"/>
      <dgm:spPr/>
    </dgm:pt>
    <dgm:pt modelId="{BBCE3BC8-491C-42EF-965E-E869FC1DD35F}" type="pres">
      <dgm:prSet presAssocID="{6B0CA0A7-C2E0-4839-91EA-94D18A1D17E1}" presName="Name21" presStyleCnt="0"/>
      <dgm:spPr/>
    </dgm:pt>
    <dgm:pt modelId="{F13B8522-214A-43FE-9894-C0735A1A47E2}" type="pres">
      <dgm:prSet presAssocID="{6B0CA0A7-C2E0-4839-91EA-94D18A1D17E1}" presName="level2Shape" presStyleLbl="node2" presStyleIdx="0" presStyleCnt="4" custScaleX="296589" custScaleY="158924"/>
      <dgm:spPr/>
    </dgm:pt>
    <dgm:pt modelId="{16E1B3C9-D8DB-42D4-A244-820DA1C1A1E5}" type="pres">
      <dgm:prSet presAssocID="{6B0CA0A7-C2E0-4839-91EA-94D18A1D17E1}" presName="hierChild3" presStyleCnt="0"/>
      <dgm:spPr/>
    </dgm:pt>
    <dgm:pt modelId="{C1BF376D-0B31-4F78-821B-39F77B7B76F0}" type="pres">
      <dgm:prSet presAssocID="{740F42D3-D81E-48D2-A1B7-89D210BE549E}" presName="Name19" presStyleLbl="parChTrans1D3" presStyleIdx="0" presStyleCnt="12"/>
      <dgm:spPr/>
    </dgm:pt>
    <dgm:pt modelId="{FBE048D8-16C6-448C-A972-1130198C1999}" type="pres">
      <dgm:prSet presAssocID="{9DD6A906-B991-483E-8D86-53E6C444C690}" presName="Name21" presStyleCnt="0"/>
      <dgm:spPr/>
    </dgm:pt>
    <dgm:pt modelId="{AAA4FA18-9F57-4B4E-AC3B-7721CDF95FC4}" type="pres">
      <dgm:prSet presAssocID="{9DD6A906-B991-483E-8D86-53E6C444C690}" presName="level2Shape" presStyleLbl="node3" presStyleIdx="0" presStyleCnt="12" custScaleX="119381" custScaleY="177629"/>
      <dgm:spPr/>
    </dgm:pt>
    <dgm:pt modelId="{2D6EF4BE-A40A-4863-A505-7F2B762D8B58}" type="pres">
      <dgm:prSet presAssocID="{9DD6A906-B991-483E-8D86-53E6C444C690}" presName="hierChild3" presStyleCnt="0"/>
      <dgm:spPr/>
    </dgm:pt>
    <dgm:pt modelId="{27961647-11FD-48C5-8EF0-8D6DE8CFFB8A}" type="pres">
      <dgm:prSet presAssocID="{81B6D6A5-C5D7-48F0-8453-586349C5ACD7}" presName="Name19" presStyleLbl="parChTrans1D3" presStyleIdx="1" presStyleCnt="12"/>
      <dgm:spPr/>
    </dgm:pt>
    <dgm:pt modelId="{59DEE49B-DE02-4F95-AA21-0A00AFE63FAC}" type="pres">
      <dgm:prSet presAssocID="{7A298D80-15C6-45BB-A1A5-F1BC71C4738A}" presName="Name21" presStyleCnt="0"/>
      <dgm:spPr/>
    </dgm:pt>
    <dgm:pt modelId="{8D223E6D-EC3B-40C7-B74C-4DE0912AF468}" type="pres">
      <dgm:prSet presAssocID="{7A298D80-15C6-45BB-A1A5-F1BC71C4738A}" presName="level2Shape" presStyleLbl="node3" presStyleIdx="1" presStyleCnt="12" custScaleX="126798" custScaleY="171624"/>
      <dgm:spPr/>
    </dgm:pt>
    <dgm:pt modelId="{47F6E7A4-D865-4016-A895-3ECAF42CC91C}" type="pres">
      <dgm:prSet presAssocID="{7A298D80-15C6-45BB-A1A5-F1BC71C4738A}" presName="hierChild3" presStyleCnt="0"/>
      <dgm:spPr/>
    </dgm:pt>
    <dgm:pt modelId="{2320329B-AC16-4676-ADD5-2392EFF14ED7}" type="pres">
      <dgm:prSet presAssocID="{E382F1A2-E41D-4A03-B8A4-8C7B1BB16357}" presName="Name19" presStyleLbl="parChTrans1D3" presStyleIdx="2" presStyleCnt="12"/>
      <dgm:spPr/>
    </dgm:pt>
    <dgm:pt modelId="{3544D4FD-0F4D-4F05-9129-D7BD1FF8FC34}" type="pres">
      <dgm:prSet presAssocID="{41FEFF02-DD1A-49E6-AAE5-FE98E4DAA612}" presName="Name21" presStyleCnt="0"/>
      <dgm:spPr/>
    </dgm:pt>
    <dgm:pt modelId="{8E40C37B-4555-4AB3-A3C4-07C368A011E9}" type="pres">
      <dgm:prSet presAssocID="{41FEFF02-DD1A-49E6-AAE5-FE98E4DAA612}" presName="level2Shape" presStyleLbl="node3" presStyleIdx="2" presStyleCnt="12" custScaleX="146323" custScaleY="168469"/>
      <dgm:spPr/>
    </dgm:pt>
    <dgm:pt modelId="{D4ADA2E6-7FFB-46BA-A306-0D54CDA87069}" type="pres">
      <dgm:prSet presAssocID="{41FEFF02-DD1A-49E6-AAE5-FE98E4DAA612}" presName="hierChild3" presStyleCnt="0"/>
      <dgm:spPr/>
    </dgm:pt>
    <dgm:pt modelId="{7509811B-300A-4375-B43E-821707303FA5}" type="pres">
      <dgm:prSet presAssocID="{B7363A70-5D45-4373-8FDC-AA705586792D}" presName="Name19" presStyleLbl="parChTrans1D2" presStyleIdx="1" presStyleCnt="4"/>
      <dgm:spPr/>
    </dgm:pt>
    <dgm:pt modelId="{19E1E182-A0F4-4EA8-B16B-250330FFB9FA}" type="pres">
      <dgm:prSet presAssocID="{906506B5-8013-4CD2-BA59-90904F383839}" presName="Name21" presStyleCnt="0"/>
      <dgm:spPr/>
    </dgm:pt>
    <dgm:pt modelId="{8EAB40A6-DA62-4C90-A2B4-F3DED09B7C98}" type="pres">
      <dgm:prSet presAssocID="{906506B5-8013-4CD2-BA59-90904F383839}" presName="level2Shape" presStyleLbl="node2" presStyleIdx="1" presStyleCnt="4" custScaleX="300409" custScaleY="160601"/>
      <dgm:spPr/>
    </dgm:pt>
    <dgm:pt modelId="{EB2523CB-A439-4526-A7F4-BCED415D5107}" type="pres">
      <dgm:prSet presAssocID="{906506B5-8013-4CD2-BA59-90904F383839}" presName="hierChild3" presStyleCnt="0"/>
      <dgm:spPr/>
    </dgm:pt>
    <dgm:pt modelId="{E4B88B84-DB13-4D62-B7B4-EBA691FFA981}" type="pres">
      <dgm:prSet presAssocID="{E97B13AB-7F5C-4476-929E-E47248AADADD}" presName="Name19" presStyleLbl="parChTrans1D3" presStyleIdx="3" presStyleCnt="12"/>
      <dgm:spPr/>
    </dgm:pt>
    <dgm:pt modelId="{947EE00B-4FDB-4AE6-AF45-607564127E03}" type="pres">
      <dgm:prSet presAssocID="{9B4CF0B2-30E3-4702-965E-390C85B03F8B}" presName="Name21" presStyleCnt="0"/>
      <dgm:spPr/>
    </dgm:pt>
    <dgm:pt modelId="{4C115176-D604-4B2A-9479-A58AF2D571B7}" type="pres">
      <dgm:prSet presAssocID="{9B4CF0B2-30E3-4702-965E-390C85B03F8B}" presName="level2Shape" presStyleLbl="node3" presStyleIdx="3" presStyleCnt="12" custScaleX="168574" custScaleY="163383"/>
      <dgm:spPr/>
    </dgm:pt>
    <dgm:pt modelId="{7335C514-9C76-4775-99F6-28B43AA40456}" type="pres">
      <dgm:prSet presAssocID="{9B4CF0B2-30E3-4702-965E-390C85B03F8B}" presName="hierChild3" presStyleCnt="0"/>
      <dgm:spPr/>
    </dgm:pt>
    <dgm:pt modelId="{DEBD6515-258F-4AE5-AAAD-B4AAA4F93466}" type="pres">
      <dgm:prSet presAssocID="{10BAB80E-9A5E-4085-B517-F06700EE76B3}" presName="Name19" presStyleLbl="parChTrans1D3" presStyleIdx="4" presStyleCnt="12"/>
      <dgm:spPr/>
    </dgm:pt>
    <dgm:pt modelId="{1C1FC1A7-5549-4E8F-B96C-9AC522F6106A}" type="pres">
      <dgm:prSet presAssocID="{1FC282CB-86CB-451C-B559-93EADE388112}" presName="Name21" presStyleCnt="0"/>
      <dgm:spPr/>
    </dgm:pt>
    <dgm:pt modelId="{E12EAE5C-70CB-4D22-865A-5E945B5ABD24}" type="pres">
      <dgm:prSet presAssocID="{1FC282CB-86CB-451C-B559-93EADE388112}" presName="level2Shape" presStyleLbl="node3" presStyleIdx="4" presStyleCnt="12" custScaleX="168474" custScaleY="168651"/>
      <dgm:spPr/>
    </dgm:pt>
    <dgm:pt modelId="{E2B8C0A0-BC4D-426A-98EC-1D1567434102}" type="pres">
      <dgm:prSet presAssocID="{1FC282CB-86CB-451C-B559-93EADE388112}" presName="hierChild3" presStyleCnt="0"/>
      <dgm:spPr/>
    </dgm:pt>
    <dgm:pt modelId="{3EE016C3-34A6-4C0E-B9D8-1E5C754C55B3}" type="pres">
      <dgm:prSet presAssocID="{FB990A2D-31E0-4883-BA01-C29B86AD9636}" presName="Name19" presStyleLbl="parChTrans1D3" presStyleIdx="5" presStyleCnt="12"/>
      <dgm:spPr/>
    </dgm:pt>
    <dgm:pt modelId="{2E436629-5FBD-4E68-BE05-E41AA8FCE9AC}" type="pres">
      <dgm:prSet presAssocID="{437B3CBB-048B-484A-8D1D-4256C3C49EBB}" presName="Name21" presStyleCnt="0"/>
      <dgm:spPr/>
    </dgm:pt>
    <dgm:pt modelId="{D319B2C1-001B-436F-8E37-21C04161B05D}" type="pres">
      <dgm:prSet presAssocID="{437B3CBB-048B-484A-8D1D-4256C3C49EBB}" presName="level2Shape" presStyleLbl="node3" presStyleIdx="5" presStyleCnt="12" custScaleX="163704" custScaleY="147806"/>
      <dgm:spPr/>
    </dgm:pt>
    <dgm:pt modelId="{15F8A33C-9B89-46C1-80C5-252DD0BE4576}" type="pres">
      <dgm:prSet presAssocID="{437B3CBB-048B-484A-8D1D-4256C3C49EBB}" presName="hierChild3" presStyleCnt="0"/>
      <dgm:spPr/>
    </dgm:pt>
    <dgm:pt modelId="{61C67FED-2979-4A07-96BC-F20863362423}" type="pres">
      <dgm:prSet presAssocID="{03ABF062-8612-4049-9943-E74E6BA3611D}" presName="Name19" presStyleLbl="parChTrans1D2" presStyleIdx="2" presStyleCnt="4"/>
      <dgm:spPr/>
    </dgm:pt>
    <dgm:pt modelId="{FC774620-1272-4D1D-B3CD-3288448E429B}" type="pres">
      <dgm:prSet presAssocID="{46E14605-0833-4186-BFE6-B5E0211D1C97}" presName="Name21" presStyleCnt="0"/>
      <dgm:spPr/>
    </dgm:pt>
    <dgm:pt modelId="{8E803E14-1060-4111-8C3E-F691A21D3C90}" type="pres">
      <dgm:prSet presAssocID="{46E14605-0833-4186-BFE6-B5E0211D1C97}" presName="level2Shape" presStyleLbl="node2" presStyleIdx="2" presStyleCnt="4" custScaleX="236810" custScaleY="162683" custLinFactNeighborX="3963"/>
      <dgm:spPr/>
    </dgm:pt>
    <dgm:pt modelId="{8A376257-09DC-4433-BCF3-E215424EC5BC}" type="pres">
      <dgm:prSet presAssocID="{46E14605-0833-4186-BFE6-B5E0211D1C97}" presName="hierChild3" presStyleCnt="0"/>
      <dgm:spPr/>
    </dgm:pt>
    <dgm:pt modelId="{E0BDA4C8-172C-4F79-9DFD-12CC541DDE5A}" type="pres">
      <dgm:prSet presAssocID="{EB25ECF7-68D8-44B9-848F-97C034E5C2EF}" presName="Name19" presStyleLbl="parChTrans1D3" presStyleIdx="6" presStyleCnt="12"/>
      <dgm:spPr/>
    </dgm:pt>
    <dgm:pt modelId="{CE450FEE-A9A7-43B6-920F-3D34A0D32A42}" type="pres">
      <dgm:prSet presAssocID="{D670BA57-4ABC-4A72-85FC-257A711A0DCB}" presName="Name21" presStyleCnt="0"/>
      <dgm:spPr/>
    </dgm:pt>
    <dgm:pt modelId="{81D538D6-80C4-4536-84CA-69DE8FBA1A04}" type="pres">
      <dgm:prSet presAssocID="{D670BA57-4ABC-4A72-85FC-257A711A0DCB}" presName="level2Shape" presStyleLbl="node3" presStyleIdx="6" presStyleCnt="12" custScaleX="167854" custScaleY="151150"/>
      <dgm:spPr/>
    </dgm:pt>
    <dgm:pt modelId="{A2FA477C-6C24-47C4-A0B2-A4F12CFE06E2}" type="pres">
      <dgm:prSet presAssocID="{D670BA57-4ABC-4A72-85FC-257A711A0DCB}" presName="hierChild3" presStyleCnt="0"/>
      <dgm:spPr/>
    </dgm:pt>
    <dgm:pt modelId="{DD7540A7-1091-4483-8B5F-3200D2A22F66}" type="pres">
      <dgm:prSet presAssocID="{143CDC7E-EDE8-4BBC-BF2E-8658B6566A78}" presName="Name19" presStyleLbl="parChTrans1D3" presStyleIdx="7" presStyleCnt="12"/>
      <dgm:spPr/>
    </dgm:pt>
    <dgm:pt modelId="{A5731C1B-5FCA-4997-9126-1A69EFC64D7E}" type="pres">
      <dgm:prSet presAssocID="{16AB3436-1C64-4226-99EC-51CB846AF610}" presName="Name21" presStyleCnt="0"/>
      <dgm:spPr/>
    </dgm:pt>
    <dgm:pt modelId="{E318E5DC-F1BF-452E-A9B4-2E8D05F65D2E}" type="pres">
      <dgm:prSet presAssocID="{16AB3436-1C64-4226-99EC-51CB846AF610}" presName="level2Shape" presStyleLbl="node3" presStyleIdx="7" presStyleCnt="12" custScaleX="177836" custScaleY="161371"/>
      <dgm:spPr/>
    </dgm:pt>
    <dgm:pt modelId="{4CBFE090-7321-43A6-A616-800D0AAD828E}" type="pres">
      <dgm:prSet presAssocID="{16AB3436-1C64-4226-99EC-51CB846AF610}" presName="hierChild3" presStyleCnt="0"/>
      <dgm:spPr/>
    </dgm:pt>
    <dgm:pt modelId="{F9B8CA7D-F9E9-4560-BE7B-BDA9A142110F}" type="pres">
      <dgm:prSet presAssocID="{FCF759CC-1FB6-4E1A-BA40-94E842E9F6BE}" presName="Name19" presStyleLbl="parChTrans1D3" presStyleIdx="8" presStyleCnt="12"/>
      <dgm:spPr/>
    </dgm:pt>
    <dgm:pt modelId="{15CA3868-9297-4B45-A074-54CE8FBA77F9}" type="pres">
      <dgm:prSet presAssocID="{63F2EA02-0ECD-494C-8139-928E8568C62B}" presName="Name21" presStyleCnt="0"/>
      <dgm:spPr/>
    </dgm:pt>
    <dgm:pt modelId="{BDFC4F43-8231-43AA-8F41-73CE340369A4}" type="pres">
      <dgm:prSet presAssocID="{63F2EA02-0ECD-494C-8139-928E8568C62B}" presName="level2Shape" presStyleLbl="node3" presStyleIdx="8" presStyleCnt="12" custScaleX="188867" custScaleY="145348"/>
      <dgm:spPr/>
    </dgm:pt>
    <dgm:pt modelId="{C49FFFBD-1DDC-4B3A-9CE8-CA904F3F9625}" type="pres">
      <dgm:prSet presAssocID="{63F2EA02-0ECD-494C-8139-928E8568C62B}" presName="hierChild3" presStyleCnt="0"/>
      <dgm:spPr/>
    </dgm:pt>
    <dgm:pt modelId="{2313BE4C-9A60-448D-A3A0-6B5C6F7E3981}" type="pres">
      <dgm:prSet presAssocID="{5D91ACA9-5C77-4479-9A35-5AFA42BD15A0}" presName="Name19" presStyleLbl="parChTrans1D2" presStyleIdx="3" presStyleCnt="4"/>
      <dgm:spPr/>
    </dgm:pt>
    <dgm:pt modelId="{7318CD3B-BE48-4A21-873E-9A7C1687ADF2}" type="pres">
      <dgm:prSet presAssocID="{15D17A4A-64D3-437E-93B4-C651A9186E47}" presName="Name21" presStyleCnt="0"/>
      <dgm:spPr/>
    </dgm:pt>
    <dgm:pt modelId="{6342024B-F5B0-478B-AE7C-D2FD958F24AF}" type="pres">
      <dgm:prSet presAssocID="{15D17A4A-64D3-437E-93B4-C651A9186E47}" presName="level2Shape" presStyleLbl="node2" presStyleIdx="3" presStyleCnt="4" custScaleX="289334" custScaleY="158924"/>
      <dgm:spPr/>
    </dgm:pt>
    <dgm:pt modelId="{5D705CE5-5FB1-4B18-AD06-24C6EDCEC95F}" type="pres">
      <dgm:prSet presAssocID="{15D17A4A-64D3-437E-93B4-C651A9186E47}" presName="hierChild3" presStyleCnt="0"/>
      <dgm:spPr/>
    </dgm:pt>
    <dgm:pt modelId="{05DF793E-0290-484A-BC85-4B6103F0E3D8}" type="pres">
      <dgm:prSet presAssocID="{91BC0DAF-9FFD-443A-9C19-39FE95AF8EF7}" presName="Name19" presStyleLbl="parChTrans1D3" presStyleIdx="9" presStyleCnt="12"/>
      <dgm:spPr/>
    </dgm:pt>
    <dgm:pt modelId="{203869A9-8DBA-41F9-A6DB-5438B68582B9}" type="pres">
      <dgm:prSet presAssocID="{D2C9AEA8-709A-4AB8-8667-F9509EE825EB}" presName="Name21" presStyleCnt="0"/>
      <dgm:spPr/>
    </dgm:pt>
    <dgm:pt modelId="{177793A7-54AA-40B2-A7E2-9B59756A9F06}" type="pres">
      <dgm:prSet presAssocID="{D2C9AEA8-709A-4AB8-8667-F9509EE825EB}" presName="level2Shape" presStyleLbl="node3" presStyleIdx="9" presStyleCnt="12" custScaleX="187969" custScaleY="156288"/>
      <dgm:spPr/>
    </dgm:pt>
    <dgm:pt modelId="{41AE9051-69BE-4C48-A6CD-516561BE2E0D}" type="pres">
      <dgm:prSet presAssocID="{D2C9AEA8-709A-4AB8-8667-F9509EE825EB}" presName="hierChild3" presStyleCnt="0"/>
      <dgm:spPr/>
    </dgm:pt>
    <dgm:pt modelId="{B67490D7-A92F-4F05-817F-5E773BF5F01F}" type="pres">
      <dgm:prSet presAssocID="{24AB180A-01E9-436F-A25A-6C03972BDADA}" presName="Name19" presStyleLbl="parChTrans1D3" presStyleIdx="10" presStyleCnt="12"/>
      <dgm:spPr/>
    </dgm:pt>
    <dgm:pt modelId="{6BC89125-BD82-470F-96BC-3D9FC6E00E8C}" type="pres">
      <dgm:prSet presAssocID="{00A31518-481D-4BB1-8EC9-00DD1FA6220B}" presName="Name21" presStyleCnt="0"/>
      <dgm:spPr/>
    </dgm:pt>
    <dgm:pt modelId="{0E65C025-68AE-40A8-BC00-8B4374776DD7}" type="pres">
      <dgm:prSet presAssocID="{00A31518-481D-4BB1-8EC9-00DD1FA6220B}" presName="level2Shape" presStyleLbl="node3" presStyleIdx="10" presStyleCnt="12" custScaleX="189505" custScaleY="138224"/>
      <dgm:spPr/>
    </dgm:pt>
    <dgm:pt modelId="{FFD6399C-35AD-425D-A750-25FCC07920FD}" type="pres">
      <dgm:prSet presAssocID="{00A31518-481D-4BB1-8EC9-00DD1FA6220B}" presName="hierChild3" presStyleCnt="0"/>
      <dgm:spPr/>
    </dgm:pt>
    <dgm:pt modelId="{2D1642B9-8DBD-493A-9EE8-01CAC927EB35}" type="pres">
      <dgm:prSet presAssocID="{E661D4CD-EE48-42A9-85F0-788BCD45810F}" presName="Name19" presStyleLbl="parChTrans1D3" presStyleIdx="11" presStyleCnt="12"/>
      <dgm:spPr/>
    </dgm:pt>
    <dgm:pt modelId="{F45BC6E5-020A-46BC-AAAA-53FB460722DB}" type="pres">
      <dgm:prSet presAssocID="{D925067B-BE0B-442A-87D6-679E3FB37AF8}" presName="Name21" presStyleCnt="0"/>
      <dgm:spPr/>
    </dgm:pt>
    <dgm:pt modelId="{FE66B26C-6ACC-45EF-8C82-9B40D3C5915E}" type="pres">
      <dgm:prSet presAssocID="{D925067B-BE0B-442A-87D6-679E3FB37AF8}" presName="level2Shape" presStyleLbl="node3" presStyleIdx="11" presStyleCnt="12" custScaleX="180629" custScaleY="145562"/>
      <dgm:spPr/>
    </dgm:pt>
    <dgm:pt modelId="{A1EAEBE1-30B2-4CE0-8AF3-348D2F3159C0}" type="pres">
      <dgm:prSet presAssocID="{D925067B-BE0B-442A-87D6-679E3FB37AF8}" presName="hierChild3" presStyleCnt="0"/>
      <dgm:spPr/>
    </dgm:pt>
    <dgm:pt modelId="{252F4E07-79C3-4290-8D66-B2EBD9E50E87}" type="pres">
      <dgm:prSet presAssocID="{6A90E2D1-2BEF-44BA-B57E-09F0CD7C6604}" presName="bgShapesFlow" presStyleCnt="0"/>
      <dgm:spPr/>
    </dgm:pt>
  </dgm:ptLst>
  <dgm:cxnLst>
    <dgm:cxn modelId="{02154F00-3DD0-47BB-A9D4-4DAA710AEBDB}" type="presOf" srcId="{D925067B-BE0B-442A-87D6-679E3FB37AF8}" destId="{FE66B26C-6ACC-45EF-8C82-9B40D3C5915E}" srcOrd="0" destOrd="0" presId="urn:microsoft.com/office/officeart/2005/8/layout/hierarchy6"/>
    <dgm:cxn modelId="{C1034201-9B63-4A38-B89C-E5C6FE569305}" srcId="{7A894530-69E6-485F-83D1-93D01BCB12E7}" destId="{906506B5-8013-4CD2-BA59-90904F383839}" srcOrd="1" destOrd="0" parTransId="{B7363A70-5D45-4373-8FDC-AA705586792D}" sibTransId="{A8520FFF-18F1-42D6-A694-A3210A3B0358}"/>
    <dgm:cxn modelId="{F48E8801-8817-486C-95D0-8F89086BF8C9}" type="presOf" srcId="{46E14605-0833-4186-BFE6-B5E0211D1C97}" destId="{8E803E14-1060-4111-8C3E-F691A21D3C90}" srcOrd="0" destOrd="0" presId="urn:microsoft.com/office/officeart/2005/8/layout/hierarchy6"/>
    <dgm:cxn modelId="{3378C303-7574-4755-9DCD-0EA8CFD3A969}" type="presOf" srcId="{D670BA57-4ABC-4A72-85FC-257A711A0DCB}" destId="{81D538D6-80C4-4536-84CA-69DE8FBA1A04}" srcOrd="0" destOrd="0" presId="urn:microsoft.com/office/officeart/2005/8/layout/hierarchy6"/>
    <dgm:cxn modelId="{00B9130A-B215-4F7E-B1B9-2A3A6CF61C97}" srcId="{46E14605-0833-4186-BFE6-B5E0211D1C97}" destId="{63F2EA02-0ECD-494C-8139-928E8568C62B}" srcOrd="2" destOrd="0" parTransId="{FCF759CC-1FB6-4E1A-BA40-94E842E9F6BE}" sibTransId="{3BE637EE-D228-4A58-B529-C24F8902F564}"/>
    <dgm:cxn modelId="{1715B30D-45AF-4C80-9CC7-802FFB654D9A}" type="presOf" srcId="{E97B13AB-7F5C-4476-929E-E47248AADADD}" destId="{E4B88B84-DB13-4D62-B7B4-EBA691FFA981}" srcOrd="0" destOrd="0" presId="urn:microsoft.com/office/officeart/2005/8/layout/hierarchy6"/>
    <dgm:cxn modelId="{477B7E15-F80E-4F0D-B210-89A3E914B584}" srcId="{6B0CA0A7-C2E0-4839-91EA-94D18A1D17E1}" destId="{41FEFF02-DD1A-49E6-AAE5-FE98E4DAA612}" srcOrd="2" destOrd="0" parTransId="{E382F1A2-E41D-4A03-B8A4-8C7B1BB16357}" sibTransId="{47472D2D-575C-451D-9D11-78B63DC10639}"/>
    <dgm:cxn modelId="{C4078F20-C84C-4765-A83B-625EAF3801EF}" type="presOf" srcId="{D2C9AEA8-709A-4AB8-8667-F9509EE825EB}" destId="{177793A7-54AA-40B2-A7E2-9B59756A9F06}" srcOrd="0" destOrd="0" presId="urn:microsoft.com/office/officeart/2005/8/layout/hierarchy6"/>
    <dgm:cxn modelId="{D508172F-410E-4559-AB8F-6739173E8A1C}" type="presOf" srcId="{15D17A4A-64D3-437E-93B4-C651A9186E47}" destId="{6342024B-F5B0-478B-AE7C-D2FD958F24AF}" srcOrd="0" destOrd="0" presId="urn:microsoft.com/office/officeart/2005/8/layout/hierarchy6"/>
    <dgm:cxn modelId="{E7032730-4C2B-4D1E-83CC-909BD70050C7}" type="presOf" srcId="{9B4CF0B2-30E3-4702-965E-390C85B03F8B}" destId="{4C115176-D604-4B2A-9479-A58AF2D571B7}" srcOrd="0" destOrd="0" presId="urn:microsoft.com/office/officeart/2005/8/layout/hierarchy6"/>
    <dgm:cxn modelId="{9139ED42-6FAF-4F55-BAF0-6046A284A83A}" type="presOf" srcId="{143CDC7E-EDE8-4BBC-BF2E-8658B6566A78}" destId="{DD7540A7-1091-4483-8B5F-3200D2A22F66}" srcOrd="0" destOrd="0" presId="urn:microsoft.com/office/officeart/2005/8/layout/hierarchy6"/>
    <dgm:cxn modelId="{18EABA63-E54F-482E-9811-DA80F61D58AE}" type="presOf" srcId="{B7363A70-5D45-4373-8FDC-AA705586792D}" destId="{7509811B-300A-4375-B43E-821707303FA5}" srcOrd="0" destOrd="0" presId="urn:microsoft.com/office/officeart/2005/8/layout/hierarchy6"/>
    <dgm:cxn modelId="{B2200567-209C-4741-9AFC-6821A70313DC}" type="presOf" srcId="{E661D4CD-EE48-42A9-85F0-788BCD45810F}" destId="{2D1642B9-8DBD-493A-9EE8-01CAC927EB35}" srcOrd="0" destOrd="0" presId="urn:microsoft.com/office/officeart/2005/8/layout/hierarchy6"/>
    <dgm:cxn modelId="{1F963B49-F93C-4E21-8F90-70A446935228}" type="presOf" srcId="{5D91ACA9-5C77-4479-9A35-5AFA42BD15A0}" destId="{2313BE4C-9A60-448D-A3A0-6B5C6F7E3981}" srcOrd="0" destOrd="0" presId="urn:microsoft.com/office/officeart/2005/8/layout/hierarchy6"/>
    <dgm:cxn modelId="{31FC654A-A6DC-4CCB-83D5-39D9D92FABF8}" srcId="{906506B5-8013-4CD2-BA59-90904F383839}" destId="{9B4CF0B2-30E3-4702-965E-390C85B03F8B}" srcOrd="0" destOrd="0" parTransId="{E97B13AB-7F5C-4476-929E-E47248AADADD}" sibTransId="{67BE7368-63FB-4C9B-ACCD-3CE4D52D68BD}"/>
    <dgm:cxn modelId="{A73BE44C-1DFB-4408-8B38-8AFF2BC00BF0}" srcId="{906506B5-8013-4CD2-BA59-90904F383839}" destId="{437B3CBB-048B-484A-8D1D-4256C3C49EBB}" srcOrd="2" destOrd="0" parTransId="{FB990A2D-31E0-4883-BA01-C29B86AD9636}" sibTransId="{C76ED5A2-20B1-43C7-BA34-56AA6F8A7AF6}"/>
    <dgm:cxn modelId="{869F5C50-F3CF-4EA3-9D62-EF469B29363C}" srcId="{6A90E2D1-2BEF-44BA-B57E-09F0CD7C6604}" destId="{7A894530-69E6-485F-83D1-93D01BCB12E7}" srcOrd="0" destOrd="0" parTransId="{065AF7CF-9A66-4A49-ACE4-722314116734}" sibTransId="{C5301FEA-5BB6-46D6-9F41-FD27D23E57F6}"/>
    <dgm:cxn modelId="{387A7B72-AF36-4361-95F3-CA6F20258C49}" type="presOf" srcId="{1FC282CB-86CB-451C-B559-93EADE388112}" destId="{E12EAE5C-70CB-4D22-865A-5E945B5ABD24}" srcOrd="0" destOrd="0" presId="urn:microsoft.com/office/officeart/2005/8/layout/hierarchy6"/>
    <dgm:cxn modelId="{CD97E053-40AB-4CDB-9181-129318FAFDA1}" srcId="{46E14605-0833-4186-BFE6-B5E0211D1C97}" destId="{16AB3436-1C64-4226-99EC-51CB846AF610}" srcOrd="1" destOrd="0" parTransId="{143CDC7E-EDE8-4BBC-BF2E-8658B6566A78}" sibTransId="{0CE87578-A0CD-45DB-A8C5-B9DF183CB286}"/>
    <dgm:cxn modelId="{64AD6255-3924-49B2-B384-964CA21041F9}" srcId="{6B0CA0A7-C2E0-4839-91EA-94D18A1D17E1}" destId="{7A298D80-15C6-45BB-A1A5-F1BC71C4738A}" srcOrd="1" destOrd="0" parTransId="{81B6D6A5-C5D7-48F0-8453-586349C5ACD7}" sibTransId="{6ACF7A32-B040-47FE-9C9E-EBEA41C1518E}"/>
    <dgm:cxn modelId="{F4C56455-47F5-45CB-B073-9DEA59EA85DB}" type="presOf" srcId="{E382F1A2-E41D-4A03-B8A4-8C7B1BB16357}" destId="{2320329B-AC16-4676-ADD5-2392EFF14ED7}" srcOrd="0" destOrd="0" presId="urn:microsoft.com/office/officeart/2005/8/layout/hierarchy6"/>
    <dgm:cxn modelId="{E618EF7D-30AD-430F-9F81-9A76BD2EC396}" type="presOf" srcId="{906506B5-8013-4CD2-BA59-90904F383839}" destId="{8EAB40A6-DA62-4C90-A2B4-F3DED09B7C98}" srcOrd="0" destOrd="0" presId="urn:microsoft.com/office/officeart/2005/8/layout/hierarchy6"/>
    <dgm:cxn modelId="{4CC40B7F-7A43-48E3-BA9D-3219667CE616}" type="presOf" srcId="{740F42D3-D81E-48D2-A1B7-89D210BE549E}" destId="{C1BF376D-0B31-4F78-821B-39F77B7B76F0}" srcOrd="0" destOrd="0" presId="urn:microsoft.com/office/officeart/2005/8/layout/hierarchy6"/>
    <dgm:cxn modelId="{29B98E81-11B0-492A-8A1D-6CF8DE9A66E9}" type="presOf" srcId="{16AB3436-1C64-4226-99EC-51CB846AF610}" destId="{E318E5DC-F1BF-452E-A9B4-2E8D05F65D2E}" srcOrd="0" destOrd="0" presId="urn:microsoft.com/office/officeart/2005/8/layout/hierarchy6"/>
    <dgm:cxn modelId="{45E94082-3489-4D1F-9F1A-F9B4423EA558}" type="presOf" srcId="{03ABF062-8612-4049-9943-E74E6BA3611D}" destId="{61C67FED-2979-4A07-96BC-F20863362423}" srcOrd="0" destOrd="0" presId="urn:microsoft.com/office/officeart/2005/8/layout/hierarchy6"/>
    <dgm:cxn modelId="{FFE0AC88-29B0-40AD-AA12-A05525338C33}" type="presOf" srcId="{EB25ECF7-68D8-44B9-848F-97C034E5C2EF}" destId="{E0BDA4C8-172C-4F79-9DFD-12CC541DDE5A}" srcOrd="0" destOrd="0" presId="urn:microsoft.com/office/officeart/2005/8/layout/hierarchy6"/>
    <dgm:cxn modelId="{9A64298B-7203-4F69-B852-42EB5D6B91FD}" type="presOf" srcId="{7A894530-69E6-485F-83D1-93D01BCB12E7}" destId="{5661EED1-A665-476E-9699-180F894BEAC6}" srcOrd="0" destOrd="0" presId="urn:microsoft.com/office/officeart/2005/8/layout/hierarchy6"/>
    <dgm:cxn modelId="{5BD57D90-B34F-48BA-9C37-B284D11272AE}" type="presOf" srcId="{00A31518-481D-4BB1-8EC9-00DD1FA6220B}" destId="{0E65C025-68AE-40A8-BC00-8B4374776DD7}" srcOrd="0" destOrd="0" presId="urn:microsoft.com/office/officeart/2005/8/layout/hierarchy6"/>
    <dgm:cxn modelId="{7E025093-EC76-4B9A-B11B-968AD79CCB2D}" srcId="{906506B5-8013-4CD2-BA59-90904F383839}" destId="{1FC282CB-86CB-451C-B559-93EADE388112}" srcOrd="1" destOrd="0" parTransId="{10BAB80E-9A5E-4085-B517-F06700EE76B3}" sibTransId="{DE681BD5-CC3E-4D70-80F4-D6FA199B36F7}"/>
    <dgm:cxn modelId="{4928F093-B328-4953-87B0-79206574BDDC}" type="presOf" srcId="{81B6D6A5-C5D7-48F0-8453-586349C5ACD7}" destId="{27961647-11FD-48C5-8EF0-8D6DE8CFFB8A}" srcOrd="0" destOrd="0" presId="urn:microsoft.com/office/officeart/2005/8/layout/hierarchy6"/>
    <dgm:cxn modelId="{4CDD3298-ADCB-4CA7-B3F8-D33592FA2277}" type="presOf" srcId="{63F2EA02-0ECD-494C-8139-928E8568C62B}" destId="{BDFC4F43-8231-43AA-8F41-73CE340369A4}" srcOrd="0" destOrd="0" presId="urn:microsoft.com/office/officeart/2005/8/layout/hierarchy6"/>
    <dgm:cxn modelId="{0B3D529A-5382-4EBA-8315-7837501CBF79}" srcId="{15D17A4A-64D3-437E-93B4-C651A9186E47}" destId="{D2C9AEA8-709A-4AB8-8667-F9509EE825EB}" srcOrd="0" destOrd="0" parTransId="{91BC0DAF-9FFD-443A-9C19-39FE95AF8EF7}" sibTransId="{FC0294F0-FA8C-40A4-963D-B0DB399422CD}"/>
    <dgm:cxn modelId="{C104CDA3-B9CE-4730-AE83-CC4CAB794C26}" type="presOf" srcId="{24AB180A-01E9-436F-A25A-6C03972BDADA}" destId="{B67490D7-A92F-4F05-817F-5E773BF5F01F}" srcOrd="0" destOrd="0" presId="urn:microsoft.com/office/officeart/2005/8/layout/hierarchy6"/>
    <dgm:cxn modelId="{C9C221A5-4EAB-496D-81E5-D60EB7AF2D85}" type="presOf" srcId="{6B0CA0A7-C2E0-4839-91EA-94D18A1D17E1}" destId="{F13B8522-214A-43FE-9894-C0735A1A47E2}" srcOrd="0" destOrd="0" presId="urn:microsoft.com/office/officeart/2005/8/layout/hierarchy6"/>
    <dgm:cxn modelId="{79ED91A6-2B98-403D-9C04-FC77F0F16167}" type="presOf" srcId="{41FEFF02-DD1A-49E6-AAE5-FE98E4DAA612}" destId="{8E40C37B-4555-4AB3-A3C4-07C368A011E9}" srcOrd="0" destOrd="0" presId="urn:microsoft.com/office/officeart/2005/8/layout/hierarchy6"/>
    <dgm:cxn modelId="{FD5B94AD-123E-4578-A5C5-81300C5D61F0}" srcId="{7A894530-69E6-485F-83D1-93D01BCB12E7}" destId="{15D17A4A-64D3-437E-93B4-C651A9186E47}" srcOrd="3" destOrd="0" parTransId="{5D91ACA9-5C77-4479-9A35-5AFA42BD15A0}" sibTransId="{98C33CB0-9CDB-45C7-8D83-197EB5544D36}"/>
    <dgm:cxn modelId="{B91093B2-CF8E-4C2A-BA37-9BADE0064439}" srcId="{7A894530-69E6-485F-83D1-93D01BCB12E7}" destId="{6B0CA0A7-C2E0-4839-91EA-94D18A1D17E1}" srcOrd="0" destOrd="0" parTransId="{1B37CBB3-A995-45CB-9A5C-DF42610DDCC0}" sibTransId="{D95378BF-403E-4C67-86AA-2E1E1BDAC9E0}"/>
    <dgm:cxn modelId="{E833EAB3-5DAE-435B-8C84-680B1CDF2C52}" type="presOf" srcId="{7A298D80-15C6-45BB-A1A5-F1BC71C4738A}" destId="{8D223E6D-EC3B-40C7-B74C-4DE0912AF468}" srcOrd="0" destOrd="0" presId="urn:microsoft.com/office/officeart/2005/8/layout/hierarchy6"/>
    <dgm:cxn modelId="{5A061BC5-9030-46D3-8AE9-28DE8BFC4765}" type="presOf" srcId="{1B37CBB3-A995-45CB-9A5C-DF42610DDCC0}" destId="{7DB74F9A-5BE9-4BCC-A775-6636D0D5683D}" srcOrd="0" destOrd="0" presId="urn:microsoft.com/office/officeart/2005/8/layout/hierarchy6"/>
    <dgm:cxn modelId="{773928CC-8E39-446E-8865-9BDA3D76660B}" type="presOf" srcId="{91BC0DAF-9FFD-443A-9C19-39FE95AF8EF7}" destId="{05DF793E-0290-484A-BC85-4B6103F0E3D8}" srcOrd="0" destOrd="0" presId="urn:microsoft.com/office/officeart/2005/8/layout/hierarchy6"/>
    <dgm:cxn modelId="{92314CCC-8116-4D63-B110-CF256DD8E903}" type="presOf" srcId="{10BAB80E-9A5E-4085-B517-F06700EE76B3}" destId="{DEBD6515-258F-4AE5-AAAD-B4AAA4F93466}" srcOrd="0" destOrd="0" presId="urn:microsoft.com/office/officeart/2005/8/layout/hierarchy6"/>
    <dgm:cxn modelId="{A40FE4CE-E04B-4799-A5D0-0D695F8E5BD4}" type="presOf" srcId="{9DD6A906-B991-483E-8D86-53E6C444C690}" destId="{AAA4FA18-9F57-4B4E-AC3B-7721CDF95FC4}" srcOrd="0" destOrd="0" presId="urn:microsoft.com/office/officeart/2005/8/layout/hierarchy6"/>
    <dgm:cxn modelId="{070644D2-AA1B-4117-8569-30493EF7D8CF}" type="presOf" srcId="{437B3CBB-048B-484A-8D1D-4256C3C49EBB}" destId="{D319B2C1-001B-436F-8E37-21C04161B05D}" srcOrd="0" destOrd="0" presId="urn:microsoft.com/office/officeart/2005/8/layout/hierarchy6"/>
    <dgm:cxn modelId="{904F74D2-B182-40E4-8EEF-472374F6BF50}" type="presOf" srcId="{FCF759CC-1FB6-4E1A-BA40-94E842E9F6BE}" destId="{F9B8CA7D-F9E9-4560-BE7B-BDA9A142110F}" srcOrd="0" destOrd="0" presId="urn:microsoft.com/office/officeart/2005/8/layout/hierarchy6"/>
    <dgm:cxn modelId="{14AEA6D4-EFFB-488C-A345-6A73BAD480BE}" srcId="{15D17A4A-64D3-437E-93B4-C651A9186E47}" destId="{D925067B-BE0B-442A-87D6-679E3FB37AF8}" srcOrd="2" destOrd="0" parTransId="{E661D4CD-EE48-42A9-85F0-788BCD45810F}" sibTransId="{F34C77D2-EA2B-4DF7-BE28-BDD6BE9D36E3}"/>
    <dgm:cxn modelId="{F26DDED5-4380-49C1-929C-490E2D43BB97}" srcId="{6B0CA0A7-C2E0-4839-91EA-94D18A1D17E1}" destId="{9DD6A906-B991-483E-8D86-53E6C444C690}" srcOrd="0" destOrd="0" parTransId="{740F42D3-D81E-48D2-A1B7-89D210BE549E}" sibTransId="{A678D537-B9C4-4869-8AF0-8622B21EDE2D}"/>
    <dgm:cxn modelId="{C4152ED8-2F82-4D1E-82B1-DE1B9F2026D0}" srcId="{7A894530-69E6-485F-83D1-93D01BCB12E7}" destId="{46E14605-0833-4186-BFE6-B5E0211D1C97}" srcOrd="2" destOrd="0" parTransId="{03ABF062-8612-4049-9943-E74E6BA3611D}" sibTransId="{10246DA4-9D79-4C3F-AA2A-0C4A03CE6321}"/>
    <dgm:cxn modelId="{22A213DC-E4AB-4C64-A17C-23C2275499B1}" type="presOf" srcId="{6A90E2D1-2BEF-44BA-B57E-09F0CD7C6604}" destId="{70F7EE8A-0523-4E8D-84FC-AEFBAA72D8DF}" srcOrd="0" destOrd="0" presId="urn:microsoft.com/office/officeart/2005/8/layout/hierarchy6"/>
    <dgm:cxn modelId="{3C084FE7-8ABA-4BEE-877A-52672D27CE46}" srcId="{46E14605-0833-4186-BFE6-B5E0211D1C97}" destId="{D670BA57-4ABC-4A72-85FC-257A711A0DCB}" srcOrd="0" destOrd="0" parTransId="{EB25ECF7-68D8-44B9-848F-97C034E5C2EF}" sibTransId="{2E80D599-26BC-419C-A0BA-C71EF615AD51}"/>
    <dgm:cxn modelId="{745977EA-4203-4A1A-ADF3-CFD8E5D6DA64}" type="presOf" srcId="{FB990A2D-31E0-4883-BA01-C29B86AD9636}" destId="{3EE016C3-34A6-4C0E-B9D8-1E5C754C55B3}" srcOrd="0" destOrd="0" presId="urn:microsoft.com/office/officeart/2005/8/layout/hierarchy6"/>
    <dgm:cxn modelId="{6F7B30FB-AD9F-490C-9AA0-0C5DD9176095}" srcId="{15D17A4A-64D3-437E-93B4-C651A9186E47}" destId="{00A31518-481D-4BB1-8EC9-00DD1FA6220B}" srcOrd="1" destOrd="0" parTransId="{24AB180A-01E9-436F-A25A-6C03972BDADA}" sibTransId="{C27F32B1-1668-428D-BDDF-FF6EF22CF73F}"/>
    <dgm:cxn modelId="{9B38D569-765B-4B6D-91D0-ABAC781ED363}" type="presParOf" srcId="{70F7EE8A-0523-4E8D-84FC-AEFBAA72D8DF}" destId="{89DD9EE3-2B28-4118-9915-75834ED0A58A}" srcOrd="0" destOrd="0" presId="urn:microsoft.com/office/officeart/2005/8/layout/hierarchy6"/>
    <dgm:cxn modelId="{6C0AF1CD-844B-42C7-BB92-53FC385046D3}" type="presParOf" srcId="{89DD9EE3-2B28-4118-9915-75834ED0A58A}" destId="{D214DC0C-FB94-43AC-B3BB-780285B1E41A}" srcOrd="0" destOrd="0" presId="urn:microsoft.com/office/officeart/2005/8/layout/hierarchy6"/>
    <dgm:cxn modelId="{6E4F5C7A-E7D9-495E-B197-46CC466C5D00}" type="presParOf" srcId="{D214DC0C-FB94-43AC-B3BB-780285B1E41A}" destId="{F201B89B-E98A-4F0E-B2EE-BF2C4C716100}" srcOrd="0" destOrd="0" presId="urn:microsoft.com/office/officeart/2005/8/layout/hierarchy6"/>
    <dgm:cxn modelId="{155F8E33-CED8-4EDA-9720-D3D3ECC9939B}" type="presParOf" srcId="{F201B89B-E98A-4F0E-B2EE-BF2C4C716100}" destId="{5661EED1-A665-476E-9699-180F894BEAC6}" srcOrd="0" destOrd="0" presId="urn:microsoft.com/office/officeart/2005/8/layout/hierarchy6"/>
    <dgm:cxn modelId="{94405A94-B393-4F93-B756-24BDCB39FC73}" type="presParOf" srcId="{F201B89B-E98A-4F0E-B2EE-BF2C4C716100}" destId="{109AE150-B9AB-42CF-85AF-559FBBB42358}" srcOrd="1" destOrd="0" presId="urn:microsoft.com/office/officeart/2005/8/layout/hierarchy6"/>
    <dgm:cxn modelId="{24EF3653-C583-49AD-96FD-1D22EED190DC}" type="presParOf" srcId="{109AE150-B9AB-42CF-85AF-559FBBB42358}" destId="{7DB74F9A-5BE9-4BCC-A775-6636D0D5683D}" srcOrd="0" destOrd="0" presId="urn:microsoft.com/office/officeart/2005/8/layout/hierarchy6"/>
    <dgm:cxn modelId="{D857A395-BD79-488F-A6C8-79B7621F81E5}" type="presParOf" srcId="{109AE150-B9AB-42CF-85AF-559FBBB42358}" destId="{BBCE3BC8-491C-42EF-965E-E869FC1DD35F}" srcOrd="1" destOrd="0" presId="urn:microsoft.com/office/officeart/2005/8/layout/hierarchy6"/>
    <dgm:cxn modelId="{E9C50627-99F4-46B0-A98A-91C11404BF46}" type="presParOf" srcId="{BBCE3BC8-491C-42EF-965E-E869FC1DD35F}" destId="{F13B8522-214A-43FE-9894-C0735A1A47E2}" srcOrd="0" destOrd="0" presId="urn:microsoft.com/office/officeart/2005/8/layout/hierarchy6"/>
    <dgm:cxn modelId="{3295F8AB-8163-4F3A-9572-CE1319DFE52B}" type="presParOf" srcId="{BBCE3BC8-491C-42EF-965E-E869FC1DD35F}" destId="{16E1B3C9-D8DB-42D4-A244-820DA1C1A1E5}" srcOrd="1" destOrd="0" presId="urn:microsoft.com/office/officeart/2005/8/layout/hierarchy6"/>
    <dgm:cxn modelId="{4B974E6A-11EF-4CCC-8882-B1E21C7AB897}" type="presParOf" srcId="{16E1B3C9-D8DB-42D4-A244-820DA1C1A1E5}" destId="{C1BF376D-0B31-4F78-821B-39F77B7B76F0}" srcOrd="0" destOrd="0" presId="urn:microsoft.com/office/officeart/2005/8/layout/hierarchy6"/>
    <dgm:cxn modelId="{3D0F8143-E3CF-4F0C-998E-26DC12580C55}" type="presParOf" srcId="{16E1B3C9-D8DB-42D4-A244-820DA1C1A1E5}" destId="{FBE048D8-16C6-448C-A972-1130198C1999}" srcOrd="1" destOrd="0" presId="urn:microsoft.com/office/officeart/2005/8/layout/hierarchy6"/>
    <dgm:cxn modelId="{338F4500-3705-4934-A465-8AEB90ED168C}" type="presParOf" srcId="{FBE048D8-16C6-448C-A972-1130198C1999}" destId="{AAA4FA18-9F57-4B4E-AC3B-7721CDF95FC4}" srcOrd="0" destOrd="0" presId="urn:microsoft.com/office/officeart/2005/8/layout/hierarchy6"/>
    <dgm:cxn modelId="{4077674F-CFA9-4254-9DB0-4F17B80D17AC}" type="presParOf" srcId="{FBE048D8-16C6-448C-A972-1130198C1999}" destId="{2D6EF4BE-A40A-4863-A505-7F2B762D8B58}" srcOrd="1" destOrd="0" presId="urn:microsoft.com/office/officeart/2005/8/layout/hierarchy6"/>
    <dgm:cxn modelId="{D0B1D3C5-D2D6-483C-86B6-E77756ED7DC7}" type="presParOf" srcId="{16E1B3C9-D8DB-42D4-A244-820DA1C1A1E5}" destId="{27961647-11FD-48C5-8EF0-8D6DE8CFFB8A}" srcOrd="2" destOrd="0" presId="urn:microsoft.com/office/officeart/2005/8/layout/hierarchy6"/>
    <dgm:cxn modelId="{2805D1A4-AA1F-4D0A-BC96-717AD1B8D2A9}" type="presParOf" srcId="{16E1B3C9-D8DB-42D4-A244-820DA1C1A1E5}" destId="{59DEE49B-DE02-4F95-AA21-0A00AFE63FAC}" srcOrd="3" destOrd="0" presId="urn:microsoft.com/office/officeart/2005/8/layout/hierarchy6"/>
    <dgm:cxn modelId="{E9A93B68-B07C-4856-A4BE-16FBF32270B9}" type="presParOf" srcId="{59DEE49B-DE02-4F95-AA21-0A00AFE63FAC}" destId="{8D223E6D-EC3B-40C7-B74C-4DE0912AF468}" srcOrd="0" destOrd="0" presId="urn:microsoft.com/office/officeart/2005/8/layout/hierarchy6"/>
    <dgm:cxn modelId="{90F1A31C-19CF-404F-B2B4-4711366CDE0D}" type="presParOf" srcId="{59DEE49B-DE02-4F95-AA21-0A00AFE63FAC}" destId="{47F6E7A4-D865-4016-A895-3ECAF42CC91C}" srcOrd="1" destOrd="0" presId="urn:microsoft.com/office/officeart/2005/8/layout/hierarchy6"/>
    <dgm:cxn modelId="{E1FE4C0C-DC47-4216-B0F0-A463CC5A3783}" type="presParOf" srcId="{16E1B3C9-D8DB-42D4-A244-820DA1C1A1E5}" destId="{2320329B-AC16-4676-ADD5-2392EFF14ED7}" srcOrd="4" destOrd="0" presId="urn:microsoft.com/office/officeart/2005/8/layout/hierarchy6"/>
    <dgm:cxn modelId="{6BE10823-F3E4-4D6A-9DAF-1849B3F7DBC5}" type="presParOf" srcId="{16E1B3C9-D8DB-42D4-A244-820DA1C1A1E5}" destId="{3544D4FD-0F4D-4F05-9129-D7BD1FF8FC34}" srcOrd="5" destOrd="0" presId="urn:microsoft.com/office/officeart/2005/8/layout/hierarchy6"/>
    <dgm:cxn modelId="{6CCC1DB0-5ACA-4FA1-B854-207417AF9337}" type="presParOf" srcId="{3544D4FD-0F4D-4F05-9129-D7BD1FF8FC34}" destId="{8E40C37B-4555-4AB3-A3C4-07C368A011E9}" srcOrd="0" destOrd="0" presId="urn:microsoft.com/office/officeart/2005/8/layout/hierarchy6"/>
    <dgm:cxn modelId="{866311A2-E009-485E-8906-32A11F4D7ADA}" type="presParOf" srcId="{3544D4FD-0F4D-4F05-9129-D7BD1FF8FC34}" destId="{D4ADA2E6-7FFB-46BA-A306-0D54CDA87069}" srcOrd="1" destOrd="0" presId="urn:microsoft.com/office/officeart/2005/8/layout/hierarchy6"/>
    <dgm:cxn modelId="{D50A47F4-74B6-449A-9B1C-7E09F11BE546}" type="presParOf" srcId="{109AE150-B9AB-42CF-85AF-559FBBB42358}" destId="{7509811B-300A-4375-B43E-821707303FA5}" srcOrd="2" destOrd="0" presId="urn:microsoft.com/office/officeart/2005/8/layout/hierarchy6"/>
    <dgm:cxn modelId="{AC4C1572-30CE-4EE9-970D-FEAC641F8B38}" type="presParOf" srcId="{109AE150-B9AB-42CF-85AF-559FBBB42358}" destId="{19E1E182-A0F4-4EA8-B16B-250330FFB9FA}" srcOrd="3" destOrd="0" presId="urn:microsoft.com/office/officeart/2005/8/layout/hierarchy6"/>
    <dgm:cxn modelId="{C2E8DDAD-6666-45A0-BF18-BFD95B10FB1B}" type="presParOf" srcId="{19E1E182-A0F4-4EA8-B16B-250330FFB9FA}" destId="{8EAB40A6-DA62-4C90-A2B4-F3DED09B7C98}" srcOrd="0" destOrd="0" presId="urn:microsoft.com/office/officeart/2005/8/layout/hierarchy6"/>
    <dgm:cxn modelId="{543A3E2C-524F-479B-A6BF-4BDFC00F10B9}" type="presParOf" srcId="{19E1E182-A0F4-4EA8-B16B-250330FFB9FA}" destId="{EB2523CB-A439-4526-A7F4-BCED415D5107}" srcOrd="1" destOrd="0" presId="urn:microsoft.com/office/officeart/2005/8/layout/hierarchy6"/>
    <dgm:cxn modelId="{9D9D1108-DDED-4E53-9269-5ACEB6F1DA8C}" type="presParOf" srcId="{EB2523CB-A439-4526-A7F4-BCED415D5107}" destId="{E4B88B84-DB13-4D62-B7B4-EBA691FFA981}" srcOrd="0" destOrd="0" presId="urn:microsoft.com/office/officeart/2005/8/layout/hierarchy6"/>
    <dgm:cxn modelId="{204EC5CF-9B79-4B9D-89AF-5D7191D936B5}" type="presParOf" srcId="{EB2523CB-A439-4526-A7F4-BCED415D5107}" destId="{947EE00B-4FDB-4AE6-AF45-607564127E03}" srcOrd="1" destOrd="0" presId="urn:microsoft.com/office/officeart/2005/8/layout/hierarchy6"/>
    <dgm:cxn modelId="{1B98C67A-C9FD-4ADA-88D2-ED52142DA7D5}" type="presParOf" srcId="{947EE00B-4FDB-4AE6-AF45-607564127E03}" destId="{4C115176-D604-4B2A-9479-A58AF2D571B7}" srcOrd="0" destOrd="0" presId="urn:microsoft.com/office/officeart/2005/8/layout/hierarchy6"/>
    <dgm:cxn modelId="{FB539086-65A8-4105-96A3-8389AA05CE90}" type="presParOf" srcId="{947EE00B-4FDB-4AE6-AF45-607564127E03}" destId="{7335C514-9C76-4775-99F6-28B43AA40456}" srcOrd="1" destOrd="0" presId="urn:microsoft.com/office/officeart/2005/8/layout/hierarchy6"/>
    <dgm:cxn modelId="{DA0B69BF-91B4-43B4-AB9C-C0796CEF19E5}" type="presParOf" srcId="{EB2523CB-A439-4526-A7F4-BCED415D5107}" destId="{DEBD6515-258F-4AE5-AAAD-B4AAA4F93466}" srcOrd="2" destOrd="0" presId="urn:microsoft.com/office/officeart/2005/8/layout/hierarchy6"/>
    <dgm:cxn modelId="{99A684B9-747C-491A-BC10-01AD697D06CD}" type="presParOf" srcId="{EB2523CB-A439-4526-A7F4-BCED415D5107}" destId="{1C1FC1A7-5549-4E8F-B96C-9AC522F6106A}" srcOrd="3" destOrd="0" presId="urn:microsoft.com/office/officeart/2005/8/layout/hierarchy6"/>
    <dgm:cxn modelId="{B56A86BF-32E8-4CF4-A6D2-C2E00B5FA8C8}" type="presParOf" srcId="{1C1FC1A7-5549-4E8F-B96C-9AC522F6106A}" destId="{E12EAE5C-70CB-4D22-865A-5E945B5ABD24}" srcOrd="0" destOrd="0" presId="urn:microsoft.com/office/officeart/2005/8/layout/hierarchy6"/>
    <dgm:cxn modelId="{B16E640E-02EF-41A2-80DF-2BD5B043140F}" type="presParOf" srcId="{1C1FC1A7-5549-4E8F-B96C-9AC522F6106A}" destId="{E2B8C0A0-BC4D-426A-98EC-1D1567434102}" srcOrd="1" destOrd="0" presId="urn:microsoft.com/office/officeart/2005/8/layout/hierarchy6"/>
    <dgm:cxn modelId="{25DE948E-6152-4DBB-B1BA-8A6AF93AF27F}" type="presParOf" srcId="{EB2523CB-A439-4526-A7F4-BCED415D5107}" destId="{3EE016C3-34A6-4C0E-B9D8-1E5C754C55B3}" srcOrd="4" destOrd="0" presId="urn:microsoft.com/office/officeart/2005/8/layout/hierarchy6"/>
    <dgm:cxn modelId="{C74327F9-4120-4415-9885-2A81FA63B17F}" type="presParOf" srcId="{EB2523CB-A439-4526-A7F4-BCED415D5107}" destId="{2E436629-5FBD-4E68-BE05-E41AA8FCE9AC}" srcOrd="5" destOrd="0" presId="urn:microsoft.com/office/officeart/2005/8/layout/hierarchy6"/>
    <dgm:cxn modelId="{A99F4723-E270-43DC-857F-857E93F6E7BE}" type="presParOf" srcId="{2E436629-5FBD-4E68-BE05-E41AA8FCE9AC}" destId="{D319B2C1-001B-436F-8E37-21C04161B05D}" srcOrd="0" destOrd="0" presId="urn:microsoft.com/office/officeart/2005/8/layout/hierarchy6"/>
    <dgm:cxn modelId="{C25389CE-8A2C-4CBC-8417-3D057384341D}" type="presParOf" srcId="{2E436629-5FBD-4E68-BE05-E41AA8FCE9AC}" destId="{15F8A33C-9B89-46C1-80C5-252DD0BE4576}" srcOrd="1" destOrd="0" presId="urn:microsoft.com/office/officeart/2005/8/layout/hierarchy6"/>
    <dgm:cxn modelId="{AF84C545-203C-40E9-B21A-3132E79FE025}" type="presParOf" srcId="{109AE150-B9AB-42CF-85AF-559FBBB42358}" destId="{61C67FED-2979-4A07-96BC-F20863362423}" srcOrd="4" destOrd="0" presId="urn:microsoft.com/office/officeart/2005/8/layout/hierarchy6"/>
    <dgm:cxn modelId="{2F4EAFAF-F12F-446C-BBAB-057B313530B1}" type="presParOf" srcId="{109AE150-B9AB-42CF-85AF-559FBBB42358}" destId="{FC774620-1272-4D1D-B3CD-3288448E429B}" srcOrd="5" destOrd="0" presId="urn:microsoft.com/office/officeart/2005/8/layout/hierarchy6"/>
    <dgm:cxn modelId="{D10F9152-5512-4BA6-BA17-655DA3583B21}" type="presParOf" srcId="{FC774620-1272-4D1D-B3CD-3288448E429B}" destId="{8E803E14-1060-4111-8C3E-F691A21D3C90}" srcOrd="0" destOrd="0" presId="urn:microsoft.com/office/officeart/2005/8/layout/hierarchy6"/>
    <dgm:cxn modelId="{2D7E6AFC-A6BF-432E-AB33-F04E002C6271}" type="presParOf" srcId="{FC774620-1272-4D1D-B3CD-3288448E429B}" destId="{8A376257-09DC-4433-BCF3-E215424EC5BC}" srcOrd="1" destOrd="0" presId="urn:microsoft.com/office/officeart/2005/8/layout/hierarchy6"/>
    <dgm:cxn modelId="{330ABF86-DB0D-44C2-B935-2E8B1AFD5A8E}" type="presParOf" srcId="{8A376257-09DC-4433-BCF3-E215424EC5BC}" destId="{E0BDA4C8-172C-4F79-9DFD-12CC541DDE5A}" srcOrd="0" destOrd="0" presId="urn:microsoft.com/office/officeart/2005/8/layout/hierarchy6"/>
    <dgm:cxn modelId="{7C48B4EB-EF98-4E24-BD86-6038F8DCC61C}" type="presParOf" srcId="{8A376257-09DC-4433-BCF3-E215424EC5BC}" destId="{CE450FEE-A9A7-43B6-920F-3D34A0D32A42}" srcOrd="1" destOrd="0" presId="urn:microsoft.com/office/officeart/2005/8/layout/hierarchy6"/>
    <dgm:cxn modelId="{715E4237-6272-44C1-9CA7-357820F8C580}" type="presParOf" srcId="{CE450FEE-A9A7-43B6-920F-3D34A0D32A42}" destId="{81D538D6-80C4-4536-84CA-69DE8FBA1A04}" srcOrd="0" destOrd="0" presId="urn:microsoft.com/office/officeart/2005/8/layout/hierarchy6"/>
    <dgm:cxn modelId="{458DA543-61C6-40D5-81D6-F3EFE5281551}" type="presParOf" srcId="{CE450FEE-A9A7-43B6-920F-3D34A0D32A42}" destId="{A2FA477C-6C24-47C4-A0B2-A4F12CFE06E2}" srcOrd="1" destOrd="0" presId="urn:microsoft.com/office/officeart/2005/8/layout/hierarchy6"/>
    <dgm:cxn modelId="{349F37E3-EE48-4469-9E59-234425F3B9BA}" type="presParOf" srcId="{8A376257-09DC-4433-BCF3-E215424EC5BC}" destId="{DD7540A7-1091-4483-8B5F-3200D2A22F66}" srcOrd="2" destOrd="0" presId="urn:microsoft.com/office/officeart/2005/8/layout/hierarchy6"/>
    <dgm:cxn modelId="{2F47A8CD-DB74-4580-88E7-30D71F0100DA}" type="presParOf" srcId="{8A376257-09DC-4433-BCF3-E215424EC5BC}" destId="{A5731C1B-5FCA-4997-9126-1A69EFC64D7E}" srcOrd="3" destOrd="0" presId="urn:microsoft.com/office/officeart/2005/8/layout/hierarchy6"/>
    <dgm:cxn modelId="{7BCC60D6-FCE3-4B91-8EC2-DFA7923509B9}" type="presParOf" srcId="{A5731C1B-5FCA-4997-9126-1A69EFC64D7E}" destId="{E318E5DC-F1BF-452E-A9B4-2E8D05F65D2E}" srcOrd="0" destOrd="0" presId="urn:microsoft.com/office/officeart/2005/8/layout/hierarchy6"/>
    <dgm:cxn modelId="{EF926158-D534-4C63-81E3-68F9396E8ACC}" type="presParOf" srcId="{A5731C1B-5FCA-4997-9126-1A69EFC64D7E}" destId="{4CBFE090-7321-43A6-A616-800D0AAD828E}" srcOrd="1" destOrd="0" presId="urn:microsoft.com/office/officeart/2005/8/layout/hierarchy6"/>
    <dgm:cxn modelId="{BF86C775-7581-4143-B7FE-AE630FA77C03}" type="presParOf" srcId="{8A376257-09DC-4433-BCF3-E215424EC5BC}" destId="{F9B8CA7D-F9E9-4560-BE7B-BDA9A142110F}" srcOrd="4" destOrd="0" presId="urn:microsoft.com/office/officeart/2005/8/layout/hierarchy6"/>
    <dgm:cxn modelId="{65D7CAAE-5FB9-4709-AACA-C78C6A91BA4C}" type="presParOf" srcId="{8A376257-09DC-4433-BCF3-E215424EC5BC}" destId="{15CA3868-9297-4B45-A074-54CE8FBA77F9}" srcOrd="5" destOrd="0" presId="urn:microsoft.com/office/officeart/2005/8/layout/hierarchy6"/>
    <dgm:cxn modelId="{63A87FF6-04AD-4E47-AE41-778E06E7C114}" type="presParOf" srcId="{15CA3868-9297-4B45-A074-54CE8FBA77F9}" destId="{BDFC4F43-8231-43AA-8F41-73CE340369A4}" srcOrd="0" destOrd="0" presId="urn:microsoft.com/office/officeart/2005/8/layout/hierarchy6"/>
    <dgm:cxn modelId="{0CA582A2-BFB7-4182-B71D-100075BF18F0}" type="presParOf" srcId="{15CA3868-9297-4B45-A074-54CE8FBA77F9}" destId="{C49FFFBD-1DDC-4B3A-9CE8-CA904F3F9625}" srcOrd="1" destOrd="0" presId="urn:microsoft.com/office/officeart/2005/8/layout/hierarchy6"/>
    <dgm:cxn modelId="{0278E576-A7F9-4D18-A296-89B260D4827D}" type="presParOf" srcId="{109AE150-B9AB-42CF-85AF-559FBBB42358}" destId="{2313BE4C-9A60-448D-A3A0-6B5C6F7E3981}" srcOrd="6" destOrd="0" presId="urn:microsoft.com/office/officeart/2005/8/layout/hierarchy6"/>
    <dgm:cxn modelId="{02FD1C3A-81B6-4D8E-BE6A-71F5BD80C81D}" type="presParOf" srcId="{109AE150-B9AB-42CF-85AF-559FBBB42358}" destId="{7318CD3B-BE48-4A21-873E-9A7C1687ADF2}" srcOrd="7" destOrd="0" presId="urn:microsoft.com/office/officeart/2005/8/layout/hierarchy6"/>
    <dgm:cxn modelId="{03C303F2-F7B2-4905-B067-D03A1AD75BFA}" type="presParOf" srcId="{7318CD3B-BE48-4A21-873E-9A7C1687ADF2}" destId="{6342024B-F5B0-478B-AE7C-D2FD958F24AF}" srcOrd="0" destOrd="0" presId="urn:microsoft.com/office/officeart/2005/8/layout/hierarchy6"/>
    <dgm:cxn modelId="{58C01198-E0A9-4FEB-AF1D-0FE24B49ACA2}" type="presParOf" srcId="{7318CD3B-BE48-4A21-873E-9A7C1687ADF2}" destId="{5D705CE5-5FB1-4B18-AD06-24C6EDCEC95F}" srcOrd="1" destOrd="0" presId="urn:microsoft.com/office/officeart/2005/8/layout/hierarchy6"/>
    <dgm:cxn modelId="{4A463C9E-80CE-404B-9B2E-50DEBADE4D0D}" type="presParOf" srcId="{5D705CE5-5FB1-4B18-AD06-24C6EDCEC95F}" destId="{05DF793E-0290-484A-BC85-4B6103F0E3D8}" srcOrd="0" destOrd="0" presId="urn:microsoft.com/office/officeart/2005/8/layout/hierarchy6"/>
    <dgm:cxn modelId="{453FB768-69BA-4A63-A8F7-BAF05B634181}" type="presParOf" srcId="{5D705CE5-5FB1-4B18-AD06-24C6EDCEC95F}" destId="{203869A9-8DBA-41F9-A6DB-5438B68582B9}" srcOrd="1" destOrd="0" presId="urn:microsoft.com/office/officeart/2005/8/layout/hierarchy6"/>
    <dgm:cxn modelId="{23939AC0-3220-44FD-A05F-B852D97A1F60}" type="presParOf" srcId="{203869A9-8DBA-41F9-A6DB-5438B68582B9}" destId="{177793A7-54AA-40B2-A7E2-9B59756A9F06}" srcOrd="0" destOrd="0" presId="urn:microsoft.com/office/officeart/2005/8/layout/hierarchy6"/>
    <dgm:cxn modelId="{BAB2292A-60B9-4F6C-8CF7-CCC40F20AA97}" type="presParOf" srcId="{203869A9-8DBA-41F9-A6DB-5438B68582B9}" destId="{41AE9051-69BE-4C48-A6CD-516561BE2E0D}" srcOrd="1" destOrd="0" presId="urn:microsoft.com/office/officeart/2005/8/layout/hierarchy6"/>
    <dgm:cxn modelId="{8C91E5DE-020C-4C88-8670-343232F8899A}" type="presParOf" srcId="{5D705CE5-5FB1-4B18-AD06-24C6EDCEC95F}" destId="{B67490D7-A92F-4F05-817F-5E773BF5F01F}" srcOrd="2" destOrd="0" presId="urn:microsoft.com/office/officeart/2005/8/layout/hierarchy6"/>
    <dgm:cxn modelId="{D18D88C1-2B8E-4AEF-BC20-78E59BF93743}" type="presParOf" srcId="{5D705CE5-5FB1-4B18-AD06-24C6EDCEC95F}" destId="{6BC89125-BD82-470F-96BC-3D9FC6E00E8C}" srcOrd="3" destOrd="0" presId="urn:microsoft.com/office/officeart/2005/8/layout/hierarchy6"/>
    <dgm:cxn modelId="{11C671F4-1267-4D4C-A2EA-012D9BE431E7}" type="presParOf" srcId="{6BC89125-BD82-470F-96BC-3D9FC6E00E8C}" destId="{0E65C025-68AE-40A8-BC00-8B4374776DD7}" srcOrd="0" destOrd="0" presId="urn:microsoft.com/office/officeart/2005/8/layout/hierarchy6"/>
    <dgm:cxn modelId="{2123ADA4-8269-4360-8F9D-A4A500FB7C7C}" type="presParOf" srcId="{6BC89125-BD82-470F-96BC-3D9FC6E00E8C}" destId="{FFD6399C-35AD-425D-A750-25FCC07920FD}" srcOrd="1" destOrd="0" presId="urn:microsoft.com/office/officeart/2005/8/layout/hierarchy6"/>
    <dgm:cxn modelId="{D781B600-9554-47FA-8D8B-1BCABA295B4E}" type="presParOf" srcId="{5D705CE5-5FB1-4B18-AD06-24C6EDCEC95F}" destId="{2D1642B9-8DBD-493A-9EE8-01CAC927EB35}" srcOrd="4" destOrd="0" presId="urn:microsoft.com/office/officeart/2005/8/layout/hierarchy6"/>
    <dgm:cxn modelId="{57D0E654-8212-4775-8A2B-9934927EDAB5}" type="presParOf" srcId="{5D705CE5-5FB1-4B18-AD06-24C6EDCEC95F}" destId="{F45BC6E5-020A-46BC-AAAA-53FB460722DB}" srcOrd="5" destOrd="0" presId="urn:microsoft.com/office/officeart/2005/8/layout/hierarchy6"/>
    <dgm:cxn modelId="{FE730CE7-EE4B-44EB-B253-734B106BBCDC}" type="presParOf" srcId="{F45BC6E5-020A-46BC-AAAA-53FB460722DB}" destId="{FE66B26C-6ACC-45EF-8C82-9B40D3C5915E}" srcOrd="0" destOrd="0" presId="urn:microsoft.com/office/officeart/2005/8/layout/hierarchy6"/>
    <dgm:cxn modelId="{8C4D9CE9-8A1B-4D12-8692-9463E8C88282}" type="presParOf" srcId="{F45BC6E5-020A-46BC-AAAA-53FB460722DB}" destId="{A1EAEBE1-30B2-4CE0-8AF3-348D2F3159C0}" srcOrd="1" destOrd="0" presId="urn:microsoft.com/office/officeart/2005/8/layout/hierarchy6"/>
    <dgm:cxn modelId="{D240BA43-EA31-4E88-9AC9-068081A6A2A0}" type="presParOf" srcId="{70F7EE8A-0523-4E8D-84FC-AEFBAA72D8DF}" destId="{252F4E07-79C3-4290-8D66-B2EBD9E50E8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59C9F2-5C79-48CA-8460-74E74A30043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3E2E81-B2B6-467C-AF9F-47924FBAD619}">
      <dgm:prSet phldrT="[Text]"/>
      <dgm:spPr/>
      <dgm:t>
        <a:bodyPr/>
        <a:lstStyle/>
        <a:p>
          <a:r>
            <a:rPr lang="en-US" dirty="0" err="1"/>
            <a:t>JavaMajorProject</a:t>
          </a:r>
          <a:endParaRPr lang="en-US" dirty="0"/>
        </a:p>
      </dgm:t>
    </dgm:pt>
    <dgm:pt modelId="{B2A06FF0-421D-4BD4-8B00-F568C695E2B2}" type="parTrans" cxnId="{B7570D65-0D5E-4CFD-9AA8-FB41FA2EB2F3}">
      <dgm:prSet/>
      <dgm:spPr/>
      <dgm:t>
        <a:bodyPr/>
        <a:lstStyle/>
        <a:p>
          <a:endParaRPr lang="en-US"/>
        </a:p>
      </dgm:t>
    </dgm:pt>
    <dgm:pt modelId="{B0464272-316B-464D-8FB1-476347C507F6}" type="sibTrans" cxnId="{B7570D65-0D5E-4CFD-9AA8-FB41FA2EB2F3}">
      <dgm:prSet/>
      <dgm:spPr/>
      <dgm:t>
        <a:bodyPr/>
        <a:lstStyle/>
        <a:p>
          <a:endParaRPr lang="en-US"/>
        </a:p>
      </dgm:t>
    </dgm:pt>
    <dgm:pt modelId="{9FC4108D-375C-4AE9-8BD7-7B0EA0F78B93}">
      <dgm:prSet phldrT="[Text]"/>
      <dgm:spPr/>
      <dgm:t>
        <a:bodyPr/>
        <a:lstStyle/>
        <a:p>
          <a:r>
            <a:rPr lang="en-US" dirty="0"/>
            <a:t>Classes (Same as </a:t>
          </a:r>
          <a:r>
            <a:rPr lang="en-US" dirty="0" err="1"/>
            <a:t>src</a:t>
          </a:r>
          <a:r>
            <a:rPr lang="en-US" dirty="0"/>
            <a:t>)</a:t>
          </a:r>
        </a:p>
      </dgm:t>
    </dgm:pt>
    <dgm:pt modelId="{23C5FF71-4370-4827-B11D-C11E4DBB80C7}" type="parTrans" cxnId="{CE633CE7-F9EC-4AF2-BE58-4A5CD9991580}">
      <dgm:prSet/>
      <dgm:spPr/>
      <dgm:t>
        <a:bodyPr/>
        <a:lstStyle/>
        <a:p>
          <a:endParaRPr lang="en-US"/>
        </a:p>
      </dgm:t>
    </dgm:pt>
    <dgm:pt modelId="{BAC6FBF2-64AB-4774-93DD-CFD34A239E0C}" type="sibTrans" cxnId="{CE633CE7-F9EC-4AF2-BE58-4A5CD9991580}">
      <dgm:prSet/>
      <dgm:spPr/>
      <dgm:t>
        <a:bodyPr/>
        <a:lstStyle/>
        <a:p>
          <a:endParaRPr lang="en-US"/>
        </a:p>
      </dgm:t>
    </dgm:pt>
    <dgm:pt modelId="{A2556CFF-EA6D-4220-9536-8ADF2230916B}">
      <dgm:prSet phldrT="[Text]"/>
      <dgm:spPr/>
      <dgm:t>
        <a:bodyPr/>
        <a:lstStyle/>
        <a:p>
          <a:r>
            <a:rPr lang="en-US" dirty="0"/>
            <a:t>com</a:t>
          </a:r>
        </a:p>
      </dgm:t>
    </dgm:pt>
    <dgm:pt modelId="{672399CC-863E-4F8A-8282-8E0B41469D1C}" type="parTrans" cxnId="{FC7D7E0E-74CE-4D33-9305-41696F1A8B1B}">
      <dgm:prSet/>
      <dgm:spPr/>
      <dgm:t>
        <a:bodyPr/>
        <a:lstStyle/>
        <a:p>
          <a:endParaRPr lang="en-US"/>
        </a:p>
      </dgm:t>
    </dgm:pt>
    <dgm:pt modelId="{57776D10-0DE8-490A-A69B-9D0B59A4C1B3}" type="sibTrans" cxnId="{FC7D7E0E-74CE-4D33-9305-41696F1A8B1B}">
      <dgm:prSet/>
      <dgm:spPr/>
      <dgm:t>
        <a:bodyPr/>
        <a:lstStyle/>
        <a:p>
          <a:endParaRPr lang="en-US"/>
        </a:p>
      </dgm:t>
    </dgm:pt>
    <dgm:pt modelId="{AF94DD21-948C-4A05-9CD3-1D0860F02D84}">
      <dgm:prSet phldrT="[Text]"/>
      <dgm:spPr/>
      <dgm:t>
        <a:bodyPr/>
        <a:lstStyle/>
        <a:p>
          <a:r>
            <a:rPr lang="en-US" dirty="0"/>
            <a:t>Configs</a:t>
          </a:r>
        </a:p>
      </dgm:t>
    </dgm:pt>
    <dgm:pt modelId="{59C34C08-11D7-4B81-8247-4DE88C5F683C}" type="parTrans" cxnId="{916DFBC5-AF7F-469D-BABF-1BF03BD82E33}">
      <dgm:prSet/>
      <dgm:spPr/>
      <dgm:t>
        <a:bodyPr/>
        <a:lstStyle/>
        <a:p>
          <a:endParaRPr lang="en-US"/>
        </a:p>
      </dgm:t>
    </dgm:pt>
    <dgm:pt modelId="{F22639B4-2AF9-4FE7-AACD-7CA926BDDCC7}" type="sibTrans" cxnId="{916DFBC5-AF7F-469D-BABF-1BF03BD82E33}">
      <dgm:prSet/>
      <dgm:spPr/>
      <dgm:t>
        <a:bodyPr/>
        <a:lstStyle/>
        <a:p>
          <a:endParaRPr lang="en-US"/>
        </a:p>
      </dgm:t>
    </dgm:pt>
    <dgm:pt modelId="{9982B0EE-DB25-4E5B-964D-724DE1E4578C}">
      <dgm:prSet phldrT="[Text]"/>
      <dgm:spPr/>
      <dgm:t>
        <a:bodyPr/>
        <a:lstStyle/>
        <a:p>
          <a:r>
            <a:rPr lang="en-US" dirty="0"/>
            <a:t>Download status</a:t>
          </a:r>
        </a:p>
      </dgm:t>
    </dgm:pt>
    <dgm:pt modelId="{9906832B-DEBC-40F5-A750-14EE414175C1}" type="parTrans" cxnId="{A84A81E2-F1C4-401E-8676-1F263EA08B2A}">
      <dgm:prSet/>
      <dgm:spPr/>
      <dgm:t>
        <a:bodyPr/>
        <a:lstStyle/>
        <a:p>
          <a:endParaRPr lang="en-US"/>
        </a:p>
      </dgm:t>
    </dgm:pt>
    <dgm:pt modelId="{90013B8A-6A31-45E3-8EA3-07D713C006CC}" type="sibTrans" cxnId="{A84A81E2-F1C4-401E-8676-1F263EA08B2A}">
      <dgm:prSet/>
      <dgm:spPr/>
      <dgm:t>
        <a:bodyPr/>
        <a:lstStyle/>
        <a:p>
          <a:endParaRPr lang="en-US"/>
        </a:p>
      </dgm:t>
    </dgm:pt>
    <dgm:pt modelId="{B3EF564C-9103-4F61-B4A5-1DB502CFDFB2}">
      <dgm:prSet phldrT="[Text]"/>
      <dgm:spPr/>
      <dgm:t>
        <a:bodyPr/>
        <a:lstStyle/>
        <a:p>
          <a:r>
            <a:rPr lang="en-US" dirty="0"/>
            <a:t>Libs</a:t>
          </a:r>
        </a:p>
      </dgm:t>
    </dgm:pt>
    <dgm:pt modelId="{79C34776-6CED-4696-A63E-706813F323BF}" type="parTrans" cxnId="{3888FC77-6D69-445B-961B-9DBB0CEFB529}">
      <dgm:prSet/>
      <dgm:spPr/>
      <dgm:t>
        <a:bodyPr/>
        <a:lstStyle/>
        <a:p>
          <a:endParaRPr lang="en-US"/>
        </a:p>
      </dgm:t>
    </dgm:pt>
    <dgm:pt modelId="{0C97177C-A6AE-4553-8336-A92A4EB5560E}" type="sibTrans" cxnId="{3888FC77-6D69-445B-961B-9DBB0CEFB529}">
      <dgm:prSet/>
      <dgm:spPr/>
      <dgm:t>
        <a:bodyPr/>
        <a:lstStyle/>
        <a:p>
          <a:endParaRPr lang="en-US"/>
        </a:p>
      </dgm:t>
    </dgm:pt>
    <dgm:pt modelId="{30DA944E-9F3F-4D21-818C-B697D22E0479}">
      <dgm:prSet phldrT="[Text]"/>
      <dgm:spPr/>
      <dgm:t>
        <a:bodyPr/>
        <a:lstStyle/>
        <a:p>
          <a:r>
            <a:rPr lang="en-US" dirty="0"/>
            <a:t>Logs</a:t>
          </a:r>
        </a:p>
      </dgm:t>
    </dgm:pt>
    <dgm:pt modelId="{558C8501-37B9-4B4F-AB87-34F035734A5B}" type="parTrans" cxnId="{DF96416C-3FC2-492B-8147-F1624BD25271}">
      <dgm:prSet/>
      <dgm:spPr/>
      <dgm:t>
        <a:bodyPr/>
        <a:lstStyle/>
        <a:p>
          <a:endParaRPr lang="en-US"/>
        </a:p>
      </dgm:t>
    </dgm:pt>
    <dgm:pt modelId="{BDFC4F86-2C55-41CE-8BA6-21FFFEF603C6}" type="sibTrans" cxnId="{DF96416C-3FC2-492B-8147-F1624BD25271}">
      <dgm:prSet/>
      <dgm:spPr/>
      <dgm:t>
        <a:bodyPr/>
        <a:lstStyle/>
        <a:p>
          <a:endParaRPr lang="en-US"/>
        </a:p>
      </dgm:t>
    </dgm:pt>
    <dgm:pt modelId="{673F1CCB-8815-4C58-9925-14D940EFE7BA}">
      <dgm:prSet phldrT="[Text]"/>
      <dgm:spPr/>
      <dgm:t>
        <a:bodyPr/>
        <a:lstStyle/>
        <a:p>
          <a:r>
            <a:rPr lang="en-US" dirty="0" err="1"/>
            <a:t>src</a:t>
          </a:r>
          <a:endParaRPr lang="en-US" dirty="0"/>
        </a:p>
      </dgm:t>
    </dgm:pt>
    <dgm:pt modelId="{95EF782C-C316-4CB1-BCA8-68990DF5B7DE}" type="parTrans" cxnId="{0719FFB8-3A94-45E1-88EF-FC68219141C9}">
      <dgm:prSet/>
      <dgm:spPr/>
      <dgm:t>
        <a:bodyPr/>
        <a:lstStyle/>
        <a:p>
          <a:endParaRPr lang="en-US"/>
        </a:p>
      </dgm:t>
    </dgm:pt>
    <dgm:pt modelId="{3AA23281-E02B-410C-B05C-D929E9B6B399}" type="sibTrans" cxnId="{0719FFB8-3A94-45E1-88EF-FC68219141C9}">
      <dgm:prSet/>
      <dgm:spPr/>
      <dgm:t>
        <a:bodyPr/>
        <a:lstStyle/>
        <a:p>
          <a:endParaRPr lang="en-US"/>
        </a:p>
      </dgm:t>
    </dgm:pt>
    <dgm:pt modelId="{77656FC3-3CF6-4547-8B3E-7CE8964F69FC}">
      <dgm:prSet phldrT="[Text]"/>
      <dgm:spPr/>
      <dgm:t>
        <a:bodyPr/>
        <a:lstStyle/>
        <a:p>
          <a:r>
            <a:rPr lang="en-US" dirty="0" err="1"/>
            <a:t>ncu</a:t>
          </a:r>
          <a:endParaRPr lang="en-US" dirty="0"/>
        </a:p>
      </dgm:t>
    </dgm:pt>
    <dgm:pt modelId="{19EF609F-52BB-41A9-B722-21C8DEDBAC39}" type="parTrans" cxnId="{02DF447D-F160-46BD-9C08-4CBC9173F122}">
      <dgm:prSet/>
      <dgm:spPr/>
      <dgm:t>
        <a:bodyPr/>
        <a:lstStyle/>
        <a:p>
          <a:endParaRPr lang="en-US"/>
        </a:p>
      </dgm:t>
    </dgm:pt>
    <dgm:pt modelId="{66841CB2-54F3-49CE-9EF0-7A6E28F2D5AB}" type="sibTrans" cxnId="{02DF447D-F160-46BD-9C08-4CBC9173F122}">
      <dgm:prSet/>
      <dgm:spPr/>
      <dgm:t>
        <a:bodyPr/>
        <a:lstStyle/>
        <a:p>
          <a:endParaRPr lang="en-US"/>
        </a:p>
      </dgm:t>
    </dgm:pt>
    <dgm:pt modelId="{2D1CDE4A-E4C3-4733-8985-28384F6A8B97}">
      <dgm:prSet phldrT="[Text]"/>
      <dgm:spPr/>
      <dgm:t>
        <a:bodyPr/>
        <a:lstStyle/>
        <a:p>
          <a:r>
            <a:rPr lang="en-US" dirty="0"/>
            <a:t>Exceptions</a:t>
          </a:r>
        </a:p>
      </dgm:t>
    </dgm:pt>
    <dgm:pt modelId="{871A2E88-DE59-4E6E-9E50-383FDAA9085C}" type="parTrans" cxnId="{2D8C2478-5B9D-4DED-9D46-A4927F4262DD}">
      <dgm:prSet/>
      <dgm:spPr/>
      <dgm:t>
        <a:bodyPr/>
        <a:lstStyle/>
        <a:p>
          <a:endParaRPr lang="en-US"/>
        </a:p>
      </dgm:t>
    </dgm:pt>
    <dgm:pt modelId="{5D5B5D96-7792-46DD-9D3A-3A7867BDE614}" type="sibTrans" cxnId="{2D8C2478-5B9D-4DED-9D46-A4927F4262DD}">
      <dgm:prSet/>
      <dgm:spPr/>
      <dgm:t>
        <a:bodyPr/>
        <a:lstStyle/>
        <a:p>
          <a:endParaRPr lang="en-US"/>
        </a:p>
      </dgm:t>
    </dgm:pt>
    <dgm:pt modelId="{1C295D4F-AE29-4765-ABAE-0C337C5BE752}">
      <dgm:prSet phldrT="[Text]"/>
      <dgm:spPr/>
      <dgm:t>
        <a:bodyPr/>
        <a:lstStyle/>
        <a:p>
          <a:r>
            <a:rPr lang="en-US" dirty="0"/>
            <a:t>Main</a:t>
          </a:r>
        </a:p>
      </dgm:t>
    </dgm:pt>
    <dgm:pt modelId="{2420650C-C7FA-4577-A4B5-2D9F12B962B2}" type="parTrans" cxnId="{172CA64A-10A8-4A6F-99DE-2AE09A9BE946}">
      <dgm:prSet/>
      <dgm:spPr/>
      <dgm:t>
        <a:bodyPr/>
        <a:lstStyle/>
        <a:p>
          <a:endParaRPr lang="en-US"/>
        </a:p>
      </dgm:t>
    </dgm:pt>
    <dgm:pt modelId="{BF02DBE6-C5FC-4C03-9FB6-A04CD9B49B16}" type="sibTrans" cxnId="{172CA64A-10A8-4A6F-99DE-2AE09A9BE946}">
      <dgm:prSet/>
      <dgm:spPr/>
      <dgm:t>
        <a:bodyPr/>
        <a:lstStyle/>
        <a:p>
          <a:endParaRPr lang="en-US"/>
        </a:p>
      </dgm:t>
    </dgm:pt>
    <dgm:pt modelId="{324B79E5-4EF9-447D-96A2-A78C974F61F1}">
      <dgm:prSet phldrT="[Text]"/>
      <dgm:spPr/>
      <dgm:t>
        <a:bodyPr/>
        <a:lstStyle/>
        <a:p>
          <a:r>
            <a:rPr lang="en-US" dirty="0"/>
            <a:t>Validator</a:t>
          </a:r>
        </a:p>
      </dgm:t>
    </dgm:pt>
    <dgm:pt modelId="{66D9B023-EF5A-4702-90BB-B748834D8A12}" type="parTrans" cxnId="{BE502669-FCA0-45E9-BBB8-2967730D4360}">
      <dgm:prSet/>
      <dgm:spPr/>
      <dgm:t>
        <a:bodyPr/>
        <a:lstStyle/>
        <a:p>
          <a:endParaRPr lang="en-US"/>
        </a:p>
      </dgm:t>
    </dgm:pt>
    <dgm:pt modelId="{CEF5E6E9-E576-417B-AC5D-18A3BC2D9BA0}" type="sibTrans" cxnId="{BE502669-FCA0-45E9-BBB8-2967730D4360}">
      <dgm:prSet/>
      <dgm:spPr/>
      <dgm:t>
        <a:bodyPr/>
        <a:lstStyle/>
        <a:p>
          <a:endParaRPr lang="en-US"/>
        </a:p>
      </dgm:t>
    </dgm:pt>
    <dgm:pt modelId="{7BBB7CE8-6820-43E5-953B-8F3B937B670F}">
      <dgm:prSet phldrT="[Text]"/>
      <dgm:spPr/>
      <dgm:t>
        <a:bodyPr/>
        <a:lstStyle/>
        <a:p>
          <a:r>
            <a:rPr lang="en-US" dirty="0"/>
            <a:t>status</a:t>
          </a:r>
        </a:p>
      </dgm:t>
    </dgm:pt>
    <dgm:pt modelId="{770FBB57-A6F9-496C-B7EA-AAC143E49320}" type="parTrans" cxnId="{D771A074-FB9E-4435-A82C-55F4F6F3DCAB}">
      <dgm:prSet/>
      <dgm:spPr/>
      <dgm:t>
        <a:bodyPr/>
        <a:lstStyle/>
        <a:p>
          <a:endParaRPr lang="en-US"/>
        </a:p>
      </dgm:t>
    </dgm:pt>
    <dgm:pt modelId="{591C138E-8AC8-4FFE-9921-42F95C018360}" type="sibTrans" cxnId="{D771A074-FB9E-4435-A82C-55F4F6F3DCAB}">
      <dgm:prSet/>
      <dgm:spPr/>
      <dgm:t>
        <a:bodyPr/>
        <a:lstStyle/>
        <a:p>
          <a:endParaRPr lang="en-US"/>
        </a:p>
      </dgm:t>
    </dgm:pt>
    <dgm:pt modelId="{69D49905-2DEE-481D-9483-C2325A450AF7}">
      <dgm:prSet phldrT="[Text]"/>
      <dgm:spPr/>
      <dgm:t>
        <a:bodyPr/>
        <a:lstStyle/>
        <a:p>
          <a:r>
            <a:rPr lang="en-US" dirty="0"/>
            <a:t>Logger.log</a:t>
          </a:r>
        </a:p>
      </dgm:t>
    </dgm:pt>
    <dgm:pt modelId="{B22EF727-6BCF-4AC5-B56E-E85C2ED12DC7}" type="parTrans" cxnId="{60CDD7E1-882E-448C-9619-633FC361A787}">
      <dgm:prSet/>
      <dgm:spPr/>
      <dgm:t>
        <a:bodyPr/>
        <a:lstStyle/>
        <a:p>
          <a:endParaRPr lang="en-US"/>
        </a:p>
      </dgm:t>
    </dgm:pt>
    <dgm:pt modelId="{13480CBE-A21A-4267-B61E-E448D47C510F}" type="sibTrans" cxnId="{60CDD7E1-882E-448C-9619-633FC361A787}">
      <dgm:prSet/>
      <dgm:spPr/>
      <dgm:t>
        <a:bodyPr/>
        <a:lstStyle/>
        <a:p>
          <a:endParaRPr lang="en-US"/>
        </a:p>
      </dgm:t>
    </dgm:pt>
    <dgm:pt modelId="{FF9C12F5-3CEE-49C2-BA59-80221EC7D12D}">
      <dgm:prSet phldrT="[Text]"/>
      <dgm:spPr/>
      <dgm:t>
        <a:bodyPr/>
        <a:lstStyle/>
        <a:p>
          <a:r>
            <a:rPr lang="en-US" dirty="0"/>
            <a:t>Log4j-1.2.17.jar</a:t>
          </a:r>
        </a:p>
      </dgm:t>
    </dgm:pt>
    <dgm:pt modelId="{CC4891EB-AAD5-470F-95DC-18762EC96457}" type="parTrans" cxnId="{D17E1246-7F2D-48AA-B6A9-FA783DE13DA3}">
      <dgm:prSet/>
      <dgm:spPr/>
      <dgm:t>
        <a:bodyPr/>
        <a:lstStyle/>
        <a:p>
          <a:endParaRPr lang="en-US"/>
        </a:p>
      </dgm:t>
    </dgm:pt>
    <dgm:pt modelId="{4F51A1F8-781A-4233-B3A6-A06E8655C90D}" type="sibTrans" cxnId="{D17E1246-7F2D-48AA-B6A9-FA783DE13DA3}">
      <dgm:prSet/>
      <dgm:spPr/>
      <dgm:t>
        <a:bodyPr/>
        <a:lstStyle/>
        <a:p>
          <a:endParaRPr lang="en-US"/>
        </a:p>
      </dgm:t>
    </dgm:pt>
    <dgm:pt modelId="{6373BEFB-00B4-4761-AAC0-7B6E2D28CA6C}">
      <dgm:prSet phldrT="[Text]"/>
      <dgm:spPr/>
      <dgm:t>
        <a:bodyPr/>
        <a:lstStyle/>
        <a:p>
          <a:r>
            <a:rPr lang="en-US" dirty="0"/>
            <a:t>Downloadstatus.txt</a:t>
          </a:r>
        </a:p>
      </dgm:t>
    </dgm:pt>
    <dgm:pt modelId="{CE85444B-EBD1-4C3D-B46C-08DF7F9132E8}" type="parTrans" cxnId="{7F2F18F0-02CC-44C3-A0BB-718AA70C335F}">
      <dgm:prSet/>
      <dgm:spPr/>
      <dgm:t>
        <a:bodyPr/>
        <a:lstStyle/>
        <a:p>
          <a:endParaRPr lang="en-US"/>
        </a:p>
      </dgm:t>
    </dgm:pt>
    <dgm:pt modelId="{07004036-199E-4695-A388-0308DFF66D9E}" type="sibTrans" cxnId="{7F2F18F0-02CC-44C3-A0BB-718AA70C335F}">
      <dgm:prSet/>
      <dgm:spPr/>
      <dgm:t>
        <a:bodyPr/>
        <a:lstStyle/>
        <a:p>
          <a:endParaRPr lang="en-US"/>
        </a:p>
      </dgm:t>
    </dgm:pt>
    <dgm:pt modelId="{75038D1E-096E-4712-ACF4-5CADCFDC5A70}">
      <dgm:prSet phldrT="[Text]"/>
      <dgm:spPr/>
      <dgm:t>
        <a:bodyPr/>
        <a:lstStyle/>
        <a:p>
          <a:r>
            <a:rPr lang="en-US" dirty="0"/>
            <a:t>Constants</a:t>
          </a:r>
        </a:p>
      </dgm:t>
    </dgm:pt>
    <dgm:pt modelId="{DE03016E-6A14-4111-ABE4-CD1A0B645FAF}" type="parTrans" cxnId="{EA61577B-C8C0-4A2C-9455-BC6AA1ADE067}">
      <dgm:prSet/>
      <dgm:spPr/>
      <dgm:t>
        <a:bodyPr/>
        <a:lstStyle/>
        <a:p>
          <a:endParaRPr lang="en-US"/>
        </a:p>
      </dgm:t>
    </dgm:pt>
    <dgm:pt modelId="{BAD22090-0070-4913-BB03-69DD3FEB3F10}" type="sibTrans" cxnId="{EA61577B-C8C0-4A2C-9455-BC6AA1ADE067}">
      <dgm:prSet/>
      <dgm:spPr/>
      <dgm:t>
        <a:bodyPr/>
        <a:lstStyle/>
        <a:p>
          <a:endParaRPr lang="en-US"/>
        </a:p>
      </dgm:t>
    </dgm:pt>
    <dgm:pt modelId="{0E809B32-FCFE-4284-8A77-00EA214D2E3E}">
      <dgm:prSet phldrT="[Text]"/>
      <dgm:spPr/>
      <dgm:t>
        <a:bodyPr/>
        <a:lstStyle/>
        <a:p>
          <a:r>
            <a:rPr lang="en-US" dirty="0"/>
            <a:t>logger</a:t>
          </a:r>
        </a:p>
      </dgm:t>
    </dgm:pt>
    <dgm:pt modelId="{F9A43445-8A70-43EC-8E2B-FA23507012E8}" type="parTrans" cxnId="{789B08A3-9038-4EAB-88A3-80AE89FFD5FC}">
      <dgm:prSet/>
      <dgm:spPr/>
      <dgm:t>
        <a:bodyPr/>
        <a:lstStyle/>
        <a:p>
          <a:endParaRPr lang="en-US"/>
        </a:p>
      </dgm:t>
    </dgm:pt>
    <dgm:pt modelId="{324B678B-A72B-4BBF-9535-A08A6717D873}" type="sibTrans" cxnId="{789B08A3-9038-4EAB-88A3-80AE89FFD5FC}">
      <dgm:prSet/>
      <dgm:spPr/>
      <dgm:t>
        <a:bodyPr/>
        <a:lstStyle/>
        <a:p>
          <a:endParaRPr lang="en-US"/>
        </a:p>
      </dgm:t>
    </dgm:pt>
    <dgm:pt modelId="{53EC8606-5A9F-4098-9B56-7C2981649B9D}" type="pres">
      <dgm:prSet presAssocID="{2D59C9F2-5C79-48CA-8460-74E74A30043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DB4E0E7-7D72-4F23-8975-034BB4689874}" type="pres">
      <dgm:prSet presAssocID="{DF3E2E81-B2B6-467C-AF9F-47924FBAD619}" presName="root1" presStyleCnt="0"/>
      <dgm:spPr/>
    </dgm:pt>
    <dgm:pt modelId="{912E7791-D23B-40AA-AFA0-47E436478A2C}" type="pres">
      <dgm:prSet presAssocID="{DF3E2E81-B2B6-467C-AF9F-47924FBAD619}" presName="LevelOneTextNode" presStyleLbl="node0" presStyleIdx="0" presStyleCnt="1">
        <dgm:presLayoutVars>
          <dgm:chPref val="3"/>
        </dgm:presLayoutVars>
      </dgm:prSet>
      <dgm:spPr/>
    </dgm:pt>
    <dgm:pt modelId="{171D6069-8BE1-4B92-BBDB-B0337ED85D37}" type="pres">
      <dgm:prSet presAssocID="{DF3E2E81-B2B6-467C-AF9F-47924FBAD619}" presName="level2hierChild" presStyleCnt="0"/>
      <dgm:spPr/>
    </dgm:pt>
    <dgm:pt modelId="{DEC401B2-BA50-467F-9C4F-AD8ACBF787C9}" type="pres">
      <dgm:prSet presAssocID="{23C5FF71-4370-4827-B11D-C11E4DBB80C7}" presName="conn2-1" presStyleLbl="parChTrans1D2" presStyleIdx="0" presStyleCnt="6"/>
      <dgm:spPr/>
    </dgm:pt>
    <dgm:pt modelId="{05D819CE-9305-4098-B3FF-80A06474596B}" type="pres">
      <dgm:prSet presAssocID="{23C5FF71-4370-4827-B11D-C11E4DBB80C7}" presName="connTx" presStyleLbl="parChTrans1D2" presStyleIdx="0" presStyleCnt="6"/>
      <dgm:spPr/>
    </dgm:pt>
    <dgm:pt modelId="{7570D19F-C3AE-4596-90DD-C6FBA79A04BC}" type="pres">
      <dgm:prSet presAssocID="{9FC4108D-375C-4AE9-8BD7-7B0EA0F78B93}" presName="root2" presStyleCnt="0"/>
      <dgm:spPr/>
    </dgm:pt>
    <dgm:pt modelId="{98632FB0-533A-4D2F-923A-048B3796FAF1}" type="pres">
      <dgm:prSet presAssocID="{9FC4108D-375C-4AE9-8BD7-7B0EA0F78B93}" presName="LevelTwoTextNode" presStyleLbl="node2" presStyleIdx="0" presStyleCnt="6">
        <dgm:presLayoutVars>
          <dgm:chPref val="3"/>
        </dgm:presLayoutVars>
      </dgm:prSet>
      <dgm:spPr/>
    </dgm:pt>
    <dgm:pt modelId="{6AA0904A-9164-4D42-B51D-FA41C3105D40}" type="pres">
      <dgm:prSet presAssocID="{9FC4108D-375C-4AE9-8BD7-7B0EA0F78B93}" presName="level3hierChild" presStyleCnt="0"/>
      <dgm:spPr/>
    </dgm:pt>
    <dgm:pt modelId="{512F4708-C46C-45E1-A854-A471C04A672B}" type="pres">
      <dgm:prSet presAssocID="{59C34C08-11D7-4B81-8247-4DE88C5F683C}" presName="conn2-1" presStyleLbl="parChTrans1D2" presStyleIdx="1" presStyleCnt="6"/>
      <dgm:spPr/>
    </dgm:pt>
    <dgm:pt modelId="{3BBCCE11-D4EF-4615-9163-720EFEF22588}" type="pres">
      <dgm:prSet presAssocID="{59C34C08-11D7-4B81-8247-4DE88C5F683C}" presName="connTx" presStyleLbl="parChTrans1D2" presStyleIdx="1" presStyleCnt="6"/>
      <dgm:spPr/>
    </dgm:pt>
    <dgm:pt modelId="{847E4049-30A5-4179-A0C3-077BD5241DA9}" type="pres">
      <dgm:prSet presAssocID="{AF94DD21-948C-4A05-9CD3-1D0860F02D84}" presName="root2" presStyleCnt="0"/>
      <dgm:spPr/>
    </dgm:pt>
    <dgm:pt modelId="{AA49C996-140A-4212-8A78-FAFA81F96D37}" type="pres">
      <dgm:prSet presAssocID="{AF94DD21-948C-4A05-9CD3-1D0860F02D84}" presName="LevelTwoTextNode" presStyleLbl="node2" presStyleIdx="1" presStyleCnt="6">
        <dgm:presLayoutVars>
          <dgm:chPref val="3"/>
        </dgm:presLayoutVars>
      </dgm:prSet>
      <dgm:spPr/>
    </dgm:pt>
    <dgm:pt modelId="{ABAF3E11-4F09-45DA-A69C-BC446F19AEC6}" type="pres">
      <dgm:prSet presAssocID="{AF94DD21-948C-4A05-9CD3-1D0860F02D84}" presName="level3hierChild" presStyleCnt="0"/>
      <dgm:spPr/>
    </dgm:pt>
    <dgm:pt modelId="{22E51F09-CC6A-49D9-BA95-3FAF4FDB0258}" type="pres">
      <dgm:prSet presAssocID="{DE03016E-6A14-4111-ABE4-CD1A0B645FAF}" presName="conn2-1" presStyleLbl="parChTrans1D3" presStyleIdx="0" presStyleCnt="6"/>
      <dgm:spPr/>
    </dgm:pt>
    <dgm:pt modelId="{2426F237-C0F7-463D-A6E9-F700E19C6B7E}" type="pres">
      <dgm:prSet presAssocID="{DE03016E-6A14-4111-ABE4-CD1A0B645FAF}" presName="connTx" presStyleLbl="parChTrans1D3" presStyleIdx="0" presStyleCnt="6"/>
      <dgm:spPr/>
    </dgm:pt>
    <dgm:pt modelId="{B005B0C9-CC27-4EB8-8447-33BDE8D74A6B}" type="pres">
      <dgm:prSet presAssocID="{75038D1E-096E-4712-ACF4-5CADCFDC5A70}" presName="root2" presStyleCnt="0"/>
      <dgm:spPr/>
    </dgm:pt>
    <dgm:pt modelId="{9222C1C3-615C-4F41-BB4C-5A4F250D9382}" type="pres">
      <dgm:prSet presAssocID="{75038D1E-096E-4712-ACF4-5CADCFDC5A70}" presName="LevelTwoTextNode" presStyleLbl="node3" presStyleIdx="0" presStyleCnt="6">
        <dgm:presLayoutVars>
          <dgm:chPref val="3"/>
        </dgm:presLayoutVars>
      </dgm:prSet>
      <dgm:spPr/>
    </dgm:pt>
    <dgm:pt modelId="{B58699F9-B78C-4F82-9A1E-07A049237DF4}" type="pres">
      <dgm:prSet presAssocID="{75038D1E-096E-4712-ACF4-5CADCFDC5A70}" presName="level3hierChild" presStyleCnt="0"/>
      <dgm:spPr/>
    </dgm:pt>
    <dgm:pt modelId="{84F0C4E5-6228-4274-A7ED-517190A66E73}" type="pres">
      <dgm:prSet presAssocID="{F9A43445-8A70-43EC-8E2B-FA23507012E8}" presName="conn2-1" presStyleLbl="parChTrans1D3" presStyleIdx="1" presStyleCnt="6"/>
      <dgm:spPr/>
    </dgm:pt>
    <dgm:pt modelId="{A068AB82-A16B-474A-9494-698B09B44F4D}" type="pres">
      <dgm:prSet presAssocID="{F9A43445-8A70-43EC-8E2B-FA23507012E8}" presName="connTx" presStyleLbl="parChTrans1D3" presStyleIdx="1" presStyleCnt="6"/>
      <dgm:spPr/>
    </dgm:pt>
    <dgm:pt modelId="{255CBED2-3B7F-49DA-A4B0-569D1300BEF1}" type="pres">
      <dgm:prSet presAssocID="{0E809B32-FCFE-4284-8A77-00EA214D2E3E}" presName="root2" presStyleCnt="0"/>
      <dgm:spPr/>
    </dgm:pt>
    <dgm:pt modelId="{410BD6AD-3A93-474B-A6B3-CA23C4F718FE}" type="pres">
      <dgm:prSet presAssocID="{0E809B32-FCFE-4284-8A77-00EA214D2E3E}" presName="LevelTwoTextNode" presStyleLbl="node3" presStyleIdx="1" presStyleCnt="6">
        <dgm:presLayoutVars>
          <dgm:chPref val="3"/>
        </dgm:presLayoutVars>
      </dgm:prSet>
      <dgm:spPr/>
    </dgm:pt>
    <dgm:pt modelId="{B3E42FC2-B5F2-4EDB-A818-49DB045FDADE}" type="pres">
      <dgm:prSet presAssocID="{0E809B32-FCFE-4284-8A77-00EA214D2E3E}" presName="level3hierChild" presStyleCnt="0"/>
      <dgm:spPr/>
    </dgm:pt>
    <dgm:pt modelId="{864033EF-02DA-4CED-9767-4847035FFD19}" type="pres">
      <dgm:prSet presAssocID="{9906832B-DEBC-40F5-A750-14EE414175C1}" presName="conn2-1" presStyleLbl="parChTrans1D2" presStyleIdx="2" presStyleCnt="6"/>
      <dgm:spPr/>
    </dgm:pt>
    <dgm:pt modelId="{A6DF9F7B-6BCC-481F-A0F6-2161361CB36D}" type="pres">
      <dgm:prSet presAssocID="{9906832B-DEBC-40F5-A750-14EE414175C1}" presName="connTx" presStyleLbl="parChTrans1D2" presStyleIdx="2" presStyleCnt="6"/>
      <dgm:spPr/>
    </dgm:pt>
    <dgm:pt modelId="{53682FF7-2C3E-489F-91B7-59A078D1AC95}" type="pres">
      <dgm:prSet presAssocID="{9982B0EE-DB25-4E5B-964D-724DE1E4578C}" presName="root2" presStyleCnt="0"/>
      <dgm:spPr/>
    </dgm:pt>
    <dgm:pt modelId="{F3551662-5E46-4906-B4DA-1C023DC8B842}" type="pres">
      <dgm:prSet presAssocID="{9982B0EE-DB25-4E5B-964D-724DE1E4578C}" presName="LevelTwoTextNode" presStyleLbl="node2" presStyleIdx="2" presStyleCnt="6">
        <dgm:presLayoutVars>
          <dgm:chPref val="3"/>
        </dgm:presLayoutVars>
      </dgm:prSet>
      <dgm:spPr/>
    </dgm:pt>
    <dgm:pt modelId="{DA1E5048-E2A1-4C5B-901C-5860FF5DAE50}" type="pres">
      <dgm:prSet presAssocID="{9982B0EE-DB25-4E5B-964D-724DE1E4578C}" presName="level3hierChild" presStyleCnt="0"/>
      <dgm:spPr/>
    </dgm:pt>
    <dgm:pt modelId="{B07040E4-C3A4-47B2-8AC6-FC4F5D6DAB6D}" type="pres">
      <dgm:prSet presAssocID="{CE85444B-EBD1-4C3D-B46C-08DF7F9132E8}" presName="conn2-1" presStyleLbl="parChTrans1D3" presStyleIdx="2" presStyleCnt="6"/>
      <dgm:spPr/>
    </dgm:pt>
    <dgm:pt modelId="{C649464B-2E0F-45CF-96C2-216875A5E43B}" type="pres">
      <dgm:prSet presAssocID="{CE85444B-EBD1-4C3D-B46C-08DF7F9132E8}" presName="connTx" presStyleLbl="parChTrans1D3" presStyleIdx="2" presStyleCnt="6"/>
      <dgm:spPr/>
    </dgm:pt>
    <dgm:pt modelId="{4AA1FD55-CD7A-4FA5-AD4A-92C50F9DA832}" type="pres">
      <dgm:prSet presAssocID="{6373BEFB-00B4-4761-AAC0-7B6E2D28CA6C}" presName="root2" presStyleCnt="0"/>
      <dgm:spPr/>
    </dgm:pt>
    <dgm:pt modelId="{ADAA664D-AAA9-47B1-9BBC-76FD22530079}" type="pres">
      <dgm:prSet presAssocID="{6373BEFB-00B4-4761-AAC0-7B6E2D28CA6C}" presName="LevelTwoTextNode" presStyleLbl="node3" presStyleIdx="2" presStyleCnt="6">
        <dgm:presLayoutVars>
          <dgm:chPref val="3"/>
        </dgm:presLayoutVars>
      </dgm:prSet>
      <dgm:spPr/>
    </dgm:pt>
    <dgm:pt modelId="{20764C71-DD47-4C4C-B00F-BC99692FEB6A}" type="pres">
      <dgm:prSet presAssocID="{6373BEFB-00B4-4761-AAC0-7B6E2D28CA6C}" presName="level3hierChild" presStyleCnt="0"/>
      <dgm:spPr/>
    </dgm:pt>
    <dgm:pt modelId="{96D910E3-8298-43E3-BC8F-A6FEC9196A0E}" type="pres">
      <dgm:prSet presAssocID="{79C34776-6CED-4696-A63E-706813F323BF}" presName="conn2-1" presStyleLbl="parChTrans1D2" presStyleIdx="3" presStyleCnt="6"/>
      <dgm:spPr/>
    </dgm:pt>
    <dgm:pt modelId="{4CEC18E9-FB9F-4E15-B80F-3C8924F5EAA3}" type="pres">
      <dgm:prSet presAssocID="{79C34776-6CED-4696-A63E-706813F323BF}" presName="connTx" presStyleLbl="parChTrans1D2" presStyleIdx="3" presStyleCnt="6"/>
      <dgm:spPr/>
    </dgm:pt>
    <dgm:pt modelId="{6B46DC96-D67E-4F91-A6FA-37D3C6A16A76}" type="pres">
      <dgm:prSet presAssocID="{B3EF564C-9103-4F61-B4A5-1DB502CFDFB2}" presName="root2" presStyleCnt="0"/>
      <dgm:spPr/>
    </dgm:pt>
    <dgm:pt modelId="{3035F304-3AEF-4CD5-9C7C-C3821D55080D}" type="pres">
      <dgm:prSet presAssocID="{B3EF564C-9103-4F61-B4A5-1DB502CFDFB2}" presName="LevelTwoTextNode" presStyleLbl="node2" presStyleIdx="3" presStyleCnt="6">
        <dgm:presLayoutVars>
          <dgm:chPref val="3"/>
        </dgm:presLayoutVars>
      </dgm:prSet>
      <dgm:spPr/>
    </dgm:pt>
    <dgm:pt modelId="{D1285092-F69D-4977-8C89-550A1E4410D3}" type="pres">
      <dgm:prSet presAssocID="{B3EF564C-9103-4F61-B4A5-1DB502CFDFB2}" presName="level3hierChild" presStyleCnt="0"/>
      <dgm:spPr/>
    </dgm:pt>
    <dgm:pt modelId="{FC62C8A2-E7A2-4245-8F0C-A3DD813E2FE4}" type="pres">
      <dgm:prSet presAssocID="{CC4891EB-AAD5-470F-95DC-18762EC96457}" presName="conn2-1" presStyleLbl="parChTrans1D3" presStyleIdx="3" presStyleCnt="6"/>
      <dgm:spPr/>
    </dgm:pt>
    <dgm:pt modelId="{502BF235-A9BA-4547-B915-3C8B56FB8959}" type="pres">
      <dgm:prSet presAssocID="{CC4891EB-AAD5-470F-95DC-18762EC96457}" presName="connTx" presStyleLbl="parChTrans1D3" presStyleIdx="3" presStyleCnt="6"/>
      <dgm:spPr/>
    </dgm:pt>
    <dgm:pt modelId="{9B1C652F-4993-49E7-A05C-6489FBDCC6E4}" type="pres">
      <dgm:prSet presAssocID="{FF9C12F5-3CEE-49C2-BA59-80221EC7D12D}" presName="root2" presStyleCnt="0"/>
      <dgm:spPr/>
    </dgm:pt>
    <dgm:pt modelId="{BFDD193F-692A-4CFC-A69D-E8280E56E5B5}" type="pres">
      <dgm:prSet presAssocID="{FF9C12F5-3CEE-49C2-BA59-80221EC7D12D}" presName="LevelTwoTextNode" presStyleLbl="node3" presStyleIdx="3" presStyleCnt="6">
        <dgm:presLayoutVars>
          <dgm:chPref val="3"/>
        </dgm:presLayoutVars>
      </dgm:prSet>
      <dgm:spPr/>
    </dgm:pt>
    <dgm:pt modelId="{3D45F516-EC2D-44D7-8985-F5C25092E028}" type="pres">
      <dgm:prSet presAssocID="{FF9C12F5-3CEE-49C2-BA59-80221EC7D12D}" presName="level3hierChild" presStyleCnt="0"/>
      <dgm:spPr/>
    </dgm:pt>
    <dgm:pt modelId="{99FE4196-3D8F-4CDB-A367-91D0F957443B}" type="pres">
      <dgm:prSet presAssocID="{558C8501-37B9-4B4F-AB87-34F035734A5B}" presName="conn2-1" presStyleLbl="parChTrans1D2" presStyleIdx="4" presStyleCnt="6"/>
      <dgm:spPr/>
    </dgm:pt>
    <dgm:pt modelId="{432FEC9B-CAC8-4867-AF37-AD17DC596DE8}" type="pres">
      <dgm:prSet presAssocID="{558C8501-37B9-4B4F-AB87-34F035734A5B}" presName="connTx" presStyleLbl="parChTrans1D2" presStyleIdx="4" presStyleCnt="6"/>
      <dgm:spPr/>
    </dgm:pt>
    <dgm:pt modelId="{2A96A97E-C7D4-47F8-B6C1-89CC424D4EFA}" type="pres">
      <dgm:prSet presAssocID="{30DA944E-9F3F-4D21-818C-B697D22E0479}" presName="root2" presStyleCnt="0"/>
      <dgm:spPr/>
    </dgm:pt>
    <dgm:pt modelId="{1D015C81-131F-40EA-A329-E9D79E4B3D39}" type="pres">
      <dgm:prSet presAssocID="{30DA944E-9F3F-4D21-818C-B697D22E0479}" presName="LevelTwoTextNode" presStyleLbl="node2" presStyleIdx="4" presStyleCnt="6">
        <dgm:presLayoutVars>
          <dgm:chPref val="3"/>
        </dgm:presLayoutVars>
      </dgm:prSet>
      <dgm:spPr/>
    </dgm:pt>
    <dgm:pt modelId="{7EE2B4E6-7A3D-44B7-9C62-A1BDD7CD2DB4}" type="pres">
      <dgm:prSet presAssocID="{30DA944E-9F3F-4D21-818C-B697D22E0479}" presName="level3hierChild" presStyleCnt="0"/>
      <dgm:spPr/>
    </dgm:pt>
    <dgm:pt modelId="{AC3E4F71-91D4-49F2-98B1-ADFA66B893D7}" type="pres">
      <dgm:prSet presAssocID="{B22EF727-6BCF-4AC5-B56E-E85C2ED12DC7}" presName="conn2-1" presStyleLbl="parChTrans1D3" presStyleIdx="4" presStyleCnt="6"/>
      <dgm:spPr/>
    </dgm:pt>
    <dgm:pt modelId="{EDBF48CF-5199-49BA-A9FC-23B5499DF64B}" type="pres">
      <dgm:prSet presAssocID="{B22EF727-6BCF-4AC5-B56E-E85C2ED12DC7}" presName="connTx" presStyleLbl="parChTrans1D3" presStyleIdx="4" presStyleCnt="6"/>
      <dgm:spPr/>
    </dgm:pt>
    <dgm:pt modelId="{774697EC-92A4-428A-A1C1-683ABC4FBA69}" type="pres">
      <dgm:prSet presAssocID="{69D49905-2DEE-481D-9483-C2325A450AF7}" presName="root2" presStyleCnt="0"/>
      <dgm:spPr/>
    </dgm:pt>
    <dgm:pt modelId="{0352560A-18CE-4735-9F98-EDDE1A1DC1C9}" type="pres">
      <dgm:prSet presAssocID="{69D49905-2DEE-481D-9483-C2325A450AF7}" presName="LevelTwoTextNode" presStyleLbl="node3" presStyleIdx="4" presStyleCnt="6">
        <dgm:presLayoutVars>
          <dgm:chPref val="3"/>
        </dgm:presLayoutVars>
      </dgm:prSet>
      <dgm:spPr/>
    </dgm:pt>
    <dgm:pt modelId="{1FAE7195-F6C3-4B54-A4CD-61919CB39D85}" type="pres">
      <dgm:prSet presAssocID="{69D49905-2DEE-481D-9483-C2325A450AF7}" presName="level3hierChild" presStyleCnt="0"/>
      <dgm:spPr/>
    </dgm:pt>
    <dgm:pt modelId="{82ABB5EF-C50C-4A3E-B19F-3E3BDB1E8BBD}" type="pres">
      <dgm:prSet presAssocID="{95EF782C-C316-4CB1-BCA8-68990DF5B7DE}" presName="conn2-1" presStyleLbl="parChTrans1D2" presStyleIdx="5" presStyleCnt="6"/>
      <dgm:spPr/>
    </dgm:pt>
    <dgm:pt modelId="{AF2B67AD-6809-41FE-9572-2C30A1975584}" type="pres">
      <dgm:prSet presAssocID="{95EF782C-C316-4CB1-BCA8-68990DF5B7DE}" presName="connTx" presStyleLbl="parChTrans1D2" presStyleIdx="5" presStyleCnt="6"/>
      <dgm:spPr/>
    </dgm:pt>
    <dgm:pt modelId="{AEC35C5E-3148-442F-A699-77FCF5727B8F}" type="pres">
      <dgm:prSet presAssocID="{673F1CCB-8815-4C58-9925-14D940EFE7BA}" presName="root2" presStyleCnt="0"/>
      <dgm:spPr/>
    </dgm:pt>
    <dgm:pt modelId="{50134902-34AC-42BC-BAED-74FAE06123B8}" type="pres">
      <dgm:prSet presAssocID="{673F1CCB-8815-4C58-9925-14D940EFE7BA}" presName="LevelTwoTextNode" presStyleLbl="node2" presStyleIdx="5" presStyleCnt="6">
        <dgm:presLayoutVars>
          <dgm:chPref val="3"/>
        </dgm:presLayoutVars>
      </dgm:prSet>
      <dgm:spPr/>
    </dgm:pt>
    <dgm:pt modelId="{E7C7B5C2-419E-4982-B943-8DCA8AAAE3C2}" type="pres">
      <dgm:prSet presAssocID="{673F1CCB-8815-4C58-9925-14D940EFE7BA}" presName="level3hierChild" presStyleCnt="0"/>
      <dgm:spPr/>
    </dgm:pt>
    <dgm:pt modelId="{152CD83A-A320-45CF-B710-5D3DA7175970}" type="pres">
      <dgm:prSet presAssocID="{672399CC-863E-4F8A-8282-8E0B41469D1C}" presName="conn2-1" presStyleLbl="parChTrans1D3" presStyleIdx="5" presStyleCnt="6"/>
      <dgm:spPr/>
    </dgm:pt>
    <dgm:pt modelId="{7FBF9CBE-EABB-42BA-86D5-1CEB5C8AB0F3}" type="pres">
      <dgm:prSet presAssocID="{672399CC-863E-4F8A-8282-8E0B41469D1C}" presName="connTx" presStyleLbl="parChTrans1D3" presStyleIdx="5" presStyleCnt="6"/>
      <dgm:spPr/>
    </dgm:pt>
    <dgm:pt modelId="{53B1989C-47C6-49DE-80F5-3691986E4DBE}" type="pres">
      <dgm:prSet presAssocID="{A2556CFF-EA6D-4220-9536-8ADF2230916B}" presName="root2" presStyleCnt="0"/>
      <dgm:spPr/>
    </dgm:pt>
    <dgm:pt modelId="{37324FE0-3EFE-4F92-B31C-22A3E9AC1874}" type="pres">
      <dgm:prSet presAssocID="{A2556CFF-EA6D-4220-9536-8ADF2230916B}" presName="LevelTwoTextNode" presStyleLbl="node3" presStyleIdx="5" presStyleCnt="6">
        <dgm:presLayoutVars>
          <dgm:chPref val="3"/>
        </dgm:presLayoutVars>
      </dgm:prSet>
      <dgm:spPr/>
    </dgm:pt>
    <dgm:pt modelId="{493EA2E8-3EB8-41CE-B0C6-2EE422E32125}" type="pres">
      <dgm:prSet presAssocID="{A2556CFF-EA6D-4220-9536-8ADF2230916B}" presName="level3hierChild" presStyleCnt="0"/>
      <dgm:spPr/>
    </dgm:pt>
    <dgm:pt modelId="{76167510-4E70-46E8-870D-80E0A3B9405D}" type="pres">
      <dgm:prSet presAssocID="{19EF609F-52BB-41A9-B722-21C8DEDBAC39}" presName="conn2-1" presStyleLbl="parChTrans1D4" presStyleIdx="0" presStyleCnt="5"/>
      <dgm:spPr/>
    </dgm:pt>
    <dgm:pt modelId="{FA3A0EE1-B0B9-45C3-9C05-EFA6A832F641}" type="pres">
      <dgm:prSet presAssocID="{19EF609F-52BB-41A9-B722-21C8DEDBAC39}" presName="connTx" presStyleLbl="parChTrans1D4" presStyleIdx="0" presStyleCnt="5"/>
      <dgm:spPr/>
    </dgm:pt>
    <dgm:pt modelId="{40A10857-F191-49D8-9EE6-FC4314738027}" type="pres">
      <dgm:prSet presAssocID="{77656FC3-3CF6-4547-8B3E-7CE8964F69FC}" presName="root2" presStyleCnt="0"/>
      <dgm:spPr/>
    </dgm:pt>
    <dgm:pt modelId="{758CA477-6DAC-4394-BEE4-33001EB4790B}" type="pres">
      <dgm:prSet presAssocID="{77656FC3-3CF6-4547-8B3E-7CE8964F69FC}" presName="LevelTwoTextNode" presStyleLbl="node4" presStyleIdx="0" presStyleCnt="5">
        <dgm:presLayoutVars>
          <dgm:chPref val="3"/>
        </dgm:presLayoutVars>
      </dgm:prSet>
      <dgm:spPr/>
    </dgm:pt>
    <dgm:pt modelId="{A345CE80-B654-4D60-8E9C-3C7159BD429D}" type="pres">
      <dgm:prSet presAssocID="{77656FC3-3CF6-4547-8B3E-7CE8964F69FC}" presName="level3hierChild" presStyleCnt="0"/>
      <dgm:spPr/>
    </dgm:pt>
    <dgm:pt modelId="{433604B8-4EC1-4A12-A91D-0ED93880A1E3}" type="pres">
      <dgm:prSet presAssocID="{871A2E88-DE59-4E6E-9E50-383FDAA9085C}" presName="conn2-1" presStyleLbl="parChTrans1D4" presStyleIdx="1" presStyleCnt="5"/>
      <dgm:spPr/>
    </dgm:pt>
    <dgm:pt modelId="{EA9FE716-CE06-4953-9EF1-99A758A2693A}" type="pres">
      <dgm:prSet presAssocID="{871A2E88-DE59-4E6E-9E50-383FDAA9085C}" presName="connTx" presStyleLbl="parChTrans1D4" presStyleIdx="1" presStyleCnt="5"/>
      <dgm:spPr/>
    </dgm:pt>
    <dgm:pt modelId="{CCD04CBD-C340-448E-9C91-E6871E5624DB}" type="pres">
      <dgm:prSet presAssocID="{2D1CDE4A-E4C3-4733-8985-28384F6A8B97}" presName="root2" presStyleCnt="0"/>
      <dgm:spPr/>
    </dgm:pt>
    <dgm:pt modelId="{7038DAC4-3636-4D0D-A4EB-A5DBEBFED64A}" type="pres">
      <dgm:prSet presAssocID="{2D1CDE4A-E4C3-4733-8985-28384F6A8B97}" presName="LevelTwoTextNode" presStyleLbl="node4" presStyleIdx="1" presStyleCnt="5">
        <dgm:presLayoutVars>
          <dgm:chPref val="3"/>
        </dgm:presLayoutVars>
      </dgm:prSet>
      <dgm:spPr/>
    </dgm:pt>
    <dgm:pt modelId="{68CECA02-17F4-4AB0-BF70-7BBCE58E1B67}" type="pres">
      <dgm:prSet presAssocID="{2D1CDE4A-E4C3-4733-8985-28384F6A8B97}" presName="level3hierChild" presStyleCnt="0"/>
      <dgm:spPr/>
    </dgm:pt>
    <dgm:pt modelId="{F7F25E53-9236-458D-920B-66A38B0D509B}" type="pres">
      <dgm:prSet presAssocID="{2420650C-C7FA-4577-A4B5-2D9F12B962B2}" presName="conn2-1" presStyleLbl="parChTrans1D4" presStyleIdx="2" presStyleCnt="5"/>
      <dgm:spPr/>
    </dgm:pt>
    <dgm:pt modelId="{782A82B3-7EF0-48F0-BFAF-3AD631F76E66}" type="pres">
      <dgm:prSet presAssocID="{2420650C-C7FA-4577-A4B5-2D9F12B962B2}" presName="connTx" presStyleLbl="parChTrans1D4" presStyleIdx="2" presStyleCnt="5"/>
      <dgm:spPr/>
    </dgm:pt>
    <dgm:pt modelId="{EF019F91-BB9D-4971-B8B2-8D9F301ED2FB}" type="pres">
      <dgm:prSet presAssocID="{1C295D4F-AE29-4765-ABAE-0C337C5BE752}" presName="root2" presStyleCnt="0"/>
      <dgm:spPr/>
    </dgm:pt>
    <dgm:pt modelId="{648CBB7B-9088-4236-BD90-D85F37104132}" type="pres">
      <dgm:prSet presAssocID="{1C295D4F-AE29-4765-ABAE-0C337C5BE752}" presName="LevelTwoTextNode" presStyleLbl="node4" presStyleIdx="2" presStyleCnt="5">
        <dgm:presLayoutVars>
          <dgm:chPref val="3"/>
        </dgm:presLayoutVars>
      </dgm:prSet>
      <dgm:spPr/>
    </dgm:pt>
    <dgm:pt modelId="{FB73264A-CB05-40F2-B122-F49D1E812845}" type="pres">
      <dgm:prSet presAssocID="{1C295D4F-AE29-4765-ABAE-0C337C5BE752}" presName="level3hierChild" presStyleCnt="0"/>
      <dgm:spPr/>
    </dgm:pt>
    <dgm:pt modelId="{FF219461-600C-4127-ADC7-918AFCD2E5E0}" type="pres">
      <dgm:prSet presAssocID="{66D9B023-EF5A-4702-90BB-B748834D8A12}" presName="conn2-1" presStyleLbl="parChTrans1D4" presStyleIdx="3" presStyleCnt="5"/>
      <dgm:spPr/>
    </dgm:pt>
    <dgm:pt modelId="{6F36572F-18F0-4F46-A438-AEEDFF89E1FF}" type="pres">
      <dgm:prSet presAssocID="{66D9B023-EF5A-4702-90BB-B748834D8A12}" presName="connTx" presStyleLbl="parChTrans1D4" presStyleIdx="3" presStyleCnt="5"/>
      <dgm:spPr/>
    </dgm:pt>
    <dgm:pt modelId="{F885F631-6242-45BA-8D08-475EDD30F912}" type="pres">
      <dgm:prSet presAssocID="{324B79E5-4EF9-447D-96A2-A78C974F61F1}" presName="root2" presStyleCnt="0"/>
      <dgm:spPr/>
    </dgm:pt>
    <dgm:pt modelId="{ED858C27-8116-4648-9376-613C1C85D869}" type="pres">
      <dgm:prSet presAssocID="{324B79E5-4EF9-447D-96A2-A78C974F61F1}" presName="LevelTwoTextNode" presStyleLbl="node4" presStyleIdx="3" presStyleCnt="5">
        <dgm:presLayoutVars>
          <dgm:chPref val="3"/>
        </dgm:presLayoutVars>
      </dgm:prSet>
      <dgm:spPr/>
    </dgm:pt>
    <dgm:pt modelId="{CB65FA4D-1B47-4AF6-B8EF-13D1EF24E6DB}" type="pres">
      <dgm:prSet presAssocID="{324B79E5-4EF9-447D-96A2-A78C974F61F1}" presName="level3hierChild" presStyleCnt="0"/>
      <dgm:spPr/>
    </dgm:pt>
    <dgm:pt modelId="{EEC7C320-5055-4A1E-8634-0787C5D3152F}" type="pres">
      <dgm:prSet presAssocID="{770FBB57-A6F9-496C-B7EA-AAC143E49320}" presName="conn2-1" presStyleLbl="parChTrans1D4" presStyleIdx="4" presStyleCnt="5"/>
      <dgm:spPr/>
    </dgm:pt>
    <dgm:pt modelId="{8AA09A4B-F389-4B6C-BD27-8BA25FAF434C}" type="pres">
      <dgm:prSet presAssocID="{770FBB57-A6F9-496C-B7EA-AAC143E49320}" presName="connTx" presStyleLbl="parChTrans1D4" presStyleIdx="4" presStyleCnt="5"/>
      <dgm:spPr/>
    </dgm:pt>
    <dgm:pt modelId="{24924B6C-B4FA-4CCD-A26C-4A24B93C4D1A}" type="pres">
      <dgm:prSet presAssocID="{7BBB7CE8-6820-43E5-953B-8F3B937B670F}" presName="root2" presStyleCnt="0"/>
      <dgm:spPr/>
    </dgm:pt>
    <dgm:pt modelId="{FCD1CEE0-6D51-4B2C-97CE-8180ABD640A1}" type="pres">
      <dgm:prSet presAssocID="{7BBB7CE8-6820-43E5-953B-8F3B937B670F}" presName="LevelTwoTextNode" presStyleLbl="node4" presStyleIdx="4" presStyleCnt="5">
        <dgm:presLayoutVars>
          <dgm:chPref val="3"/>
        </dgm:presLayoutVars>
      </dgm:prSet>
      <dgm:spPr/>
    </dgm:pt>
    <dgm:pt modelId="{D33812EA-1F0A-45AC-A9AF-814FD48E64AE}" type="pres">
      <dgm:prSet presAssocID="{7BBB7CE8-6820-43E5-953B-8F3B937B670F}" presName="level3hierChild" presStyleCnt="0"/>
      <dgm:spPr/>
    </dgm:pt>
  </dgm:ptLst>
  <dgm:cxnLst>
    <dgm:cxn modelId="{5F0AB101-BEE8-447A-8AE4-F42C9A723BE7}" type="presOf" srcId="{AF94DD21-948C-4A05-9CD3-1D0860F02D84}" destId="{AA49C996-140A-4212-8A78-FAFA81F96D37}" srcOrd="0" destOrd="0" presId="urn:microsoft.com/office/officeart/2005/8/layout/hierarchy2"/>
    <dgm:cxn modelId="{2210EF03-4783-4E02-A9F0-7D51ACAE9148}" type="presOf" srcId="{770FBB57-A6F9-496C-B7EA-AAC143E49320}" destId="{EEC7C320-5055-4A1E-8634-0787C5D3152F}" srcOrd="0" destOrd="0" presId="urn:microsoft.com/office/officeart/2005/8/layout/hierarchy2"/>
    <dgm:cxn modelId="{98E59C04-B84B-4E1E-B971-1E0D6587538E}" type="presOf" srcId="{1C295D4F-AE29-4765-ABAE-0C337C5BE752}" destId="{648CBB7B-9088-4236-BD90-D85F37104132}" srcOrd="0" destOrd="0" presId="urn:microsoft.com/office/officeart/2005/8/layout/hierarchy2"/>
    <dgm:cxn modelId="{A96EC505-5566-41F6-A86B-F53331DC06FD}" type="presOf" srcId="{324B79E5-4EF9-447D-96A2-A78C974F61F1}" destId="{ED858C27-8116-4648-9376-613C1C85D869}" srcOrd="0" destOrd="0" presId="urn:microsoft.com/office/officeart/2005/8/layout/hierarchy2"/>
    <dgm:cxn modelId="{1FC4B307-F2CF-484F-AF1A-23F9B3AED1DF}" type="presOf" srcId="{F9A43445-8A70-43EC-8E2B-FA23507012E8}" destId="{A068AB82-A16B-474A-9494-698B09B44F4D}" srcOrd="1" destOrd="0" presId="urn:microsoft.com/office/officeart/2005/8/layout/hierarchy2"/>
    <dgm:cxn modelId="{FC7D7E0E-74CE-4D33-9305-41696F1A8B1B}" srcId="{673F1CCB-8815-4C58-9925-14D940EFE7BA}" destId="{A2556CFF-EA6D-4220-9536-8ADF2230916B}" srcOrd="0" destOrd="0" parTransId="{672399CC-863E-4F8A-8282-8E0B41469D1C}" sibTransId="{57776D10-0DE8-490A-A69B-9D0B59A4C1B3}"/>
    <dgm:cxn modelId="{3BA3AD1B-DBD3-440B-8AD9-2985A2D0C2A8}" type="presOf" srcId="{69D49905-2DEE-481D-9483-C2325A450AF7}" destId="{0352560A-18CE-4735-9F98-EDDE1A1DC1C9}" srcOrd="0" destOrd="0" presId="urn:microsoft.com/office/officeart/2005/8/layout/hierarchy2"/>
    <dgm:cxn modelId="{691DE01B-C182-445B-82A3-55C1C2FC5C2B}" type="presOf" srcId="{FF9C12F5-3CEE-49C2-BA59-80221EC7D12D}" destId="{BFDD193F-692A-4CFC-A69D-E8280E56E5B5}" srcOrd="0" destOrd="0" presId="urn:microsoft.com/office/officeart/2005/8/layout/hierarchy2"/>
    <dgm:cxn modelId="{48571B26-8D92-4974-9794-A241B17C9A8E}" type="presOf" srcId="{30DA944E-9F3F-4D21-818C-B697D22E0479}" destId="{1D015C81-131F-40EA-A329-E9D79E4B3D39}" srcOrd="0" destOrd="0" presId="urn:microsoft.com/office/officeart/2005/8/layout/hierarchy2"/>
    <dgm:cxn modelId="{2058F52A-1E5B-45CE-9033-C35E137C1BA7}" type="presOf" srcId="{9906832B-DEBC-40F5-A750-14EE414175C1}" destId="{864033EF-02DA-4CED-9767-4847035FFD19}" srcOrd="0" destOrd="0" presId="urn:microsoft.com/office/officeart/2005/8/layout/hierarchy2"/>
    <dgm:cxn modelId="{1BD5043D-5267-4586-8F68-28A35D54AA83}" type="presOf" srcId="{19EF609F-52BB-41A9-B722-21C8DEDBAC39}" destId="{76167510-4E70-46E8-870D-80E0A3B9405D}" srcOrd="0" destOrd="0" presId="urn:microsoft.com/office/officeart/2005/8/layout/hierarchy2"/>
    <dgm:cxn modelId="{CA6F063D-FBD2-4FF6-88CD-2C8DA2A95159}" type="presOf" srcId="{79C34776-6CED-4696-A63E-706813F323BF}" destId="{4CEC18E9-FB9F-4E15-B80F-3C8924F5EAA3}" srcOrd="1" destOrd="0" presId="urn:microsoft.com/office/officeart/2005/8/layout/hierarchy2"/>
    <dgm:cxn modelId="{36CA0C3F-A5FE-4E0E-9432-8070625CB7A3}" type="presOf" srcId="{CE85444B-EBD1-4C3D-B46C-08DF7F9132E8}" destId="{C649464B-2E0F-45CF-96C2-216875A5E43B}" srcOrd="1" destOrd="0" presId="urn:microsoft.com/office/officeart/2005/8/layout/hierarchy2"/>
    <dgm:cxn modelId="{BC215564-787C-4E04-B23B-54900A027229}" type="presOf" srcId="{673F1CCB-8815-4C58-9925-14D940EFE7BA}" destId="{50134902-34AC-42BC-BAED-74FAE06123B8}" srcOrd="0" destOrd="0" presId="urn:microsoft.com/office/officeart/2005/8/layout/hierarchy2"/>
    <dgm:cxn modelId="{B7570D65-0D5E-4CFD-9AA8-FB41FA2EB2F3}" srcId="{2D59C9F2-5C79-48CA-8460-74E74A30043D}" destId="{DF3E2E81-B2B6-467C-AF9F-47924FBAD619}" srcOrd="0" destOrd="0" parTransId="{B2A06FF0-421D-4BD4-8B00-F568C695E2B2}" sibTransId="{B0464272-316B-464D-8FB1-476347C507F6}"/>
    <dgm:cxn modelId="{D17E1246-7F2D-48AA-B6A9-FA783DE13DA3}" srcId="{B3EF564C-9103-4F61-B4A5-1DB502CFDFB2}" destId="{FF9C12F5-3CEE-49C2-BA59-80221EC7D12D}" srcOrd="0" destOrd="0" parTransId="{CC4891EB-AAD5-470F-95DC-18762EC96457}" sibTransId="{4F51A1F8-781A-4233-B3A6-A06E8655C90D}"/>
    <dgm:cxn modelId="{BE502669-FCA0-45E9-BBB8-2967730D4360}" srcId="{77656FC3-3CF6-4547-8B3E-7CE8964F69FC}" destId="{324B79E5-4EF9-447D-96A2-A78C974F61F1}" srcOrd="2" destOrd="0" parTransId="{66D9B023-EF5A-4702-90BB-B748834D8A12}" sibTransId="{CEF5E6E9-E576-417B-AC5D-18A3BC2D9BA0}"/>
    <dgm:cxn modelId="{172CA64A-10A8-4A6F-99DE-2AE09A9BE946}" srcId="{77656FC3-3CF6-4547-8B3E-7CE8964F69FC}" destId="{1C295D4F-AE29-4765-ABAE-0C337C5BE752}" srcOrd="1" destOrd="0" parTransId="{2420650C-C7FA-4577-A4B5-2D9F12B962B2}" sibTransId="{BF02DBE6-C5FC-4C03-9FB6-A04CD9B49B16}"/>
    <dgm:cxn modelId="{86122C4B-15B2-42AC-B7E7-59634C8A446D}" type="presOf" srcId="{DE03016E-6A14-4111-ABE4-CD1A0B645FAF}" destId="{2426F237-C0F7-463D-A6E9-F700E19C6B7E}" srcOrd="1" destOrd="0" presId="urn:microsoft.com/office/officeart/2005/8/layout/hierarchy2"/>
    <dgm:cxn modelId="{DF96416C-3FC2-492B-8147-F1624BD25271}" srcId="{DF3E2E81-B2B6-467C-AF9F-47924FBAD619}" destId="{30DA944E-9F3F-4D21-818C-B697D22E0479}" srcOrd="4" destOrd="0" parTransId="{558C8501-37B9-4B4F-AB87-34F035734A5B}" sibTransId="{BDFC4F86-2C55-41CE-8BA6-21FFFEF603C6}"/>
    <dgm:cxn modelId="{A0807E4E-3042-4E70-AAAB-E0BB84FD1512}" type="presOf" srcId="{9982B0EE-DB25-4E5B-964D-724DE1E4578C}" destId="{F3551662-5E46-4906-B4DA-1C023DC8B842}" srcOrd="0" destOrd="0" presId="urn:microsoft.com/office/officeart/2005/8/layout/hierarchy2"/>
    <dgm:cxn modelId="{32498D6F-B430-44A5-9C08-869E6D9961F3}" type="presOf" srcId="{B22EF727-6BCF-4AC5-B56E-E85C2ED12DC7}" destId="{EDBF48CF-5199-49BA-A9FC-23B5499DF64B}" srcOrd="1" destOrd="0" presId="urn:microsoft.com/office/officeart/2005/8/layout/hierarchy2"/>
    <dgm:cxn modelId="{85212F70-B38B-4EBC-B274-B7C8915B7593}" type="presOf" srcId="{2D59C9F2-5C79-48CA-8460-74E74A30043D}" destId="{53EC8606-5A9F-4098-9B56-7C2981649B9D}" srcOrd="0" destOrd="0" presId="urn:microsoft.com/office/officeart/2005/8/layout/hierarchy2"/>
    <dgm:cxn modelId="{02C25D70-0D01-4AE1-A253-F09A432E7672}" type="presOf" srcId="{77656FC3-3CF6-4547-8B3E-7CE8964F69FC}" destId="{758CA477-6DAC-4394-BEE4-33001EB4790B}" srcOrd="0" destOrd="0" presId="urn:microsoft.com/office/officeart/2005/8/layout/hierarchy2"/>
    <dgm:cxn modelId="{60BE4B50-AB92-41A7-8465-FF382D60BFB7}" type="presOf" srcId="{770FBB57-A6F9-496C-B7EA-AAC143E49320}" destId="{8AA09A4B-F389-4B6C-BD27-8BA25FAF434C}" srcOrd="1" destOrd="0" presId="urn:microsoft.com/office/officeart/2005/8/layout/hierarchy2"/>
    <dgm:cxn modelId="{B5A77370-6171-4936-9F53-DE244AE972F1}" type="presOf" srcId="{23C5FF71-4370-4827-B11D-C11E4DBB80C7}" destId="{DEC401B2-BA50-467F-9C4F-AD8ACBF787C9}" srcOrd="0" destOrd="0" presId="urn:microsoft.com/office/officeart/2005/8/layout/hierarchy2"/>
    <dgm:cxn modelId="{D771A074-FB9E-4435-A82C-55F4F6F3DCAB}" srcId="{77656FC3-3CF6-4547-8B3E-7CE8964F69FC}" destId="{7BBB7CE8-6820-43E5-953B-8F3B937B670F}" srcOrd="3" destOrd="0" parTransId="{770FBB57-A6F9-496C-B7EA-AAC143E49320}" sibTransId="{591C138E-8AC8-4FFE-9921-42F95C018360}"/>
    <dgm:cxn modelId="{0BA5A675-79B1-48A5-A9B4-D2D7DA4C4DEC}" type="presOf" srcId="{95EF782C-C316-4CB1-BCA8-68990DF5B7DE}" destId="{82ABB5EF-C50C-4A3E-B19F-3E3BDB1E8BBD}" srcOrd="0" destOrd="0" presId="urn:microsoft.com/office/officeart/2005/8/layout/hierarchy2"/>
    <dgm:cxn modelId="{3888FC77-6D69-445B-961B-9DBB0CEFB529}" srcId="{DF3E2E81-B2B6-467C-AF9F-47924FBAD619}" destId="{B3EF564C-9103-4F61-B4A5-1DB502CFDFB2}" srcOrd="3" destOrd="0" parTransId="{79C34776-6CED-4696-A63E-706813F323BF}" sibTransId="{0C97177C-A6AE-4553-8336-A92A4EB5560E}"/>
    <dgm:cxn modelId="{2D8C2478-5B9D-4DED-9D46-A4927F4262DD}" srcId="{77656FC3-3CF6-4547-8B3E-7CE8964F69FC}" destId="{2D1CDE4A-E4C3-4733-8985-28384F6A8B97}" srcOrd="0" destOrd="0" parTransId="{871A2E88-DE59-4E6E-9E50-383FDAA9085C}" sibTransId="{5D5B5D96-7792-46DD-9D3A-3A7867BDE614}"/>
    <dgm:cxn modelId="{0D116F59-0192-485D-AE19-EA863F2AAEA9}" type="presOf" srcId="{75038D1E-096E-4712-ACF4-5CADCFDC5A70}" destId="{9222C1C3-615C-4F41-BB4C-5A4F250D9382}" srcOrd="0" destOrd="0" presId="urn:microsoft.com/office/officeart/2005/8/layout/hierarchy2"/>
    <dgm:cxn modelId="{EA61577B-C8C0-4A2C-9455-BC6AA1ADE067}" srcId="{AF94DD21-948C-4A05-9CD3-1D0860F02D84}" destId="{75038D1E-096E-4712-ACF4-5CADCFDC5A70}" srcOrd="0" destOrd="0" parTransId="{DE03016E-6A14-4111-ABE4-CD1A0B645FAF}" sibTransId="{BAD22090-0070-4913-BB03-69DD3FEB3F10}"/>
    <dgm:cxn modelId="{02DF447D-F160-46BD-9C08-4CBC9173F122}" srcId="{A2556CFF-EA6D-4220-9536-8ADF2230916B}" destId="{77656FC3-3CF6-4547-8B3E-7CE8964F69FC}" srcOrd="0" destOrd="0" parTransId="{19EF609F-52BB-41A9-B722-21C8DEDBAC39}" sibTransId="{66841CB2-54F3-49CE-9EF0-7A6E28F2D5AB}"/>
    <dgm:cxn modelId="{4397497E-E793-475D-9147-925DC1A37610}" type="presOf" srcId="{9906832B-DEBC-40F5-A750-14EE414175C1}" destId="{A6DF9F7B-6BCC-481F-A0F6-2161361CB36D}" srcOrd="1" destOrd="0" presId="urn:microsoft.com/office/officeart/2005/8/layout/hierarchy2"/>
    <dgm:cxn modelId="{26768783-6296-4036-A4B1-E35530B3E7D2}" type="presOf" srcId="{59C34C08-11D7-4B81-8247-4DE88C5F683C}" destId="{3BBCCE11-D4EF-4615-9163-720EFEF22588}" srcOrd="1" destOrd="0" presId="urn:microsoft.com/office/officeart/2005/8/layout/hierarchy2"/>
    <dgm:cxn modelId="{75EFC186-940E-41C9-958F-9AE844C351E4}" type="presOf" srcId="{2420650C-C7FA-4577-A4B5-2D9F12B962B2}" destId="{F7F25E53-9236-458D-920B-66A38B0D509B}" srcOrd="0" destOrd="0" presId="urn:microsoft.com/office/officeart/2005/8/layout/hierarchy2"/>
    <dgm:cxn modelId="{C371EE86-0826-4E45-855F-8544BC2D0F26}" type="presOf" srcId="{CC4891EB-AAD5-470F-95DC-18762EC96457}" destId="{502BF235-A9BA-4547-B915-3C8B56FB8959}" srcOrd="1" destOrd="0" presId="urn:microsoft.com/office/officeart/2005/8/layout/hierarchy2"/>
    <dgm:cxn modelId="{5F740B88-24E2-4762-846B-EA8602F36490}" type="presOf" srcId="{66D9B023-EF5A-4702-90BB-B748834D8A12}" destId="{FF219461-600C-4127-ADC7-918AFCD2E5E0}" srcOrd="0" destOrd="0" presId="urn:microsoft.com/office/officeart/2005/8/layout/hierarchy2"/>
    <dgm:cxn modelId="{E6512C8A-8851-4D9E-8C94-3F0C3C6E4BAE}" type="presOf" srcId="{7BBB7CE8-6820-43E5-953B-8F3B937B670F}" destId="{FCD1CEE0-6D51-4B2C-97CE-8180ABD640A1}" srcOrd="0" destOrd="0" presId="urn:microsoft.com/office/officeart/2005/8/layout/hierarchy2"/>
    <dgm:cxn modelId="{216BC891-D380-43D8-B733-4F6E1D0425F4}" type="presOf" srcId="{672399CC-863E-4F8A-8282-8E0B41469D1C}" destId="{152CD83A-A320-45CF-B710-5D3DA7175970}" srcOrd="0" destOrd="0" presId="urn:microsoft.com/office/officeart/2005/8/layout/hierarchy2"/>
    <dgm:cxn modelId="{27C43B9A-9B46-4F57-9DEC-64E1A50EEB55}" type="presOf" srcId="{59C34C08-11D7-4B81-8247-4DE88C5F683C}" destId="{512F4708-C46C-45E1-A854-A471C04A672B}" srcOrd="0" destOrd="0" presId="urn:microsoft.com/office/officeart/2005/8/layout/hierarchy2"/>
    <dgm:cxn modelId="{789B08A3-9038-4EAB-88A3-80AE89FFD5FC}" srcId="{AF94DD21-948C-4A05-9CD3-1D0860F02D84}" destId="{0E809B32-FCFE-4284-8A77-00EA214D2E3E}" srcOrd="1" destOrd="0" parTransId="{F9A43445-8A70-43EC-8E2B-FA23507012E8}" sibTransId="{324B678B-A72B-4BBF-9535-A08A6717D873}"/>
    <dgm:cxn modelId="{210B82A9-3347-497E-BD09-B24FD4930BE5}" type="presOf" srcId="{9FC4108D-375C-4AE9-8BD7-7B0EA0F78B93}" destId="{98632FB0-533A-4D2F-923A-048B3796FAF1}" srcOrd="0" destOrd="0" presId="urn:microsoft.com/office/officeart/2005/8/layout/hierarchy2"/>
    <dgm:cxn modelId="{EBF99EA9-832C-4B72-AEBC-FD215FBE7B69}" type="presOf" srcId="{6373BEFB-00B4-4761-AAC0-7B6E2D28CA6C}" destId="{ADAA664D-AAA9-47B1-9BBC-76FD22530079}" srcOrd="0" destOrd="0" presId="urn:microsoft.com/office/officeart/2005/8/layout/hierarchy2"/>
    <dgm:cxn modelId="{65A632AC-A1C8-423E-9079-C9D79DE0A79A}" type="presOf" srcId="{558C8501-37B9-4B4F-AB87-34F035734A5B}" destId="{432FEC9B-CAC8-4867-AF37-AD17DC596DE8}" srcOrd="1" destOrd="0" presId="urn:microsoft.com/office/officeart/2005/8/layout/hierarchy2"/>
    <dgm:cxn modelId="{CB2AC9AD-5454-4276-88F5-81E1445FB62A}" type="presOf" srcId="{871A2E88-DE59-4E6E-9E50-383FDAA9085C}" destId="{EA9FE716-CE06-4953-9EF1-99A758A2693A}" srcOrd="1" destOrd="0" presId="urn:microsoft.com/office/officeart/2005/8/layout/hierarchy2"/>
    <dgm:cxn modelId="{EAC950AF-5A6B-437B-8324-250E311225B0}" type="presOf" srcId="{672399CC-863E-4F8A-8282-8E0B41469D1C}" destId="{7FBF9CBE-EABB-42BA-86D5-1CEB5C8AB0F3}" srcOrd="1" destOrd="0" presId="urn:microsoft.com/office/officeart/2005/8/layout/hierarchy2"/>
    <dgm:cxn modelId="{0719FFB8-3A94-45E1-88EF-FC68219141C9}" srcId="{DF3E2E81-B2B6-467C-AF9F-47924FBAD619}" destId="{673F1CCB-8815-4C58-9925-14D940EFE7BA}" srcOrd="5" destOrd="0" parTransId="{95EF782C-C316-4CB1-BCA8-68990DF5B7DE}" sibTransId="{3AA23281-E02B-410C-B05C-D929E9B6B399}"/>
    <dgm:cxn modelId="{597EC5C3-BE02-4982-B428-E34AD98CF989}" type="presOf" srcId="{2D1CDE4A-E4C3-4733-8985-28384F6A8B97}" destId="{7038DAC4-3636-4D0D-A4EB-A5DBEBFED64A}" srcOrd="0" destOrd="0" presId="urn:microsoft.com/office/officeart/2005/8/layout/hierarchy2"/>
    <dgm:cxn modelId="{916DFBC5-AF7F-469D-BABF-1BF03BD82E33}" srcId="{DF3E2E81-B2B6-467C-AF9F-47924FBAD619}" destId="{AF94DD21-948C-4A05-9CD3-1D0860F02D84}" srcOrd="1" destOrd="0" parTransId="{59C34C08-11D7-4B81-8247-4DE88C5F683C}" sibTransId="{F22639B4-2AF9-4FE7-AACD-7CA926BDDCC7}"/>
    <dgm:cxn modelId="{F47668C8-5829-4FF8-A374-C30A5BE83512}" type="presOf" srcId="{2420650C-C7FA-4577-A4B5-2D9F12B962B2}" destId="{782A82B3-7EF0-48F0-BFAF-3AD631F76E66}" srcOrd="1" destOrd="0" presId="urn:microsoft.com/office/officeart/2005/8/layout/hierarchy2"/>
    <dgm:cxn modelId="{8B0D9EC9-8205-441A-BE29-94B7C0C5AD8A}" type="presOf" srcId="{F9A43445-8A70-43EC-8E2B-FA23507012E8}" destId="{84F0C4E5-6228-4274-A7ED-517190A66E73}" srcOrd="0" destOrd="0" presId="urn:microsoft.com/office/officeart/2005/8/layout/hierarchy2"/>
    <dgm:cxn modelId="{41A658CA-01E8-43ED-8985-7FD24C995649}" type="presOf" srcId="{95EF782C-C316-4CB1-BCA8-68990DF5B7DE}" destId="{AF2B67AD-6809-41FE-9572-2C30A1975584}" srcOrd="1" destOrd="0" presId="urn:microsoft.com/office/officeart/2005/8/layout/hierarchy2"/>
    <dgm:cxn modelId="{7765FECE-CD85-4A2E-8BF2-9A3EB20856F4}" type="presOf" srcId="{79C34776-6CED-4696-A63E-706813F323BF}" destId="{96D910E3-8298-43E3-BC8F-A6FEC9196A0E}" srcOrd="0" destOrd="0" presId="urn:microsoft.com/office/officeart/2005/8/layout/hierarchy2"/>
    <dgm:cxn modelId="{057CA8D9-81B7-4759-BB86-84C335F00A3A}" type="presOf" srcId="{DF3E2E81-B2B6-467C-AF9F-47924FBAD619}" destId="{912E7791-D23B-40AA-AFA0-47E436478A2C}" srcOrd="0" destOrd="0" presId="urn:microsoft.com/office/officeart/2005/8/layout/hierarchy2"/>
    <dgm:cxn modelId="{E2F23BDA-8200-45E2-9B4C-0A8582AA0715}" type="presOf" srcId="{A2556CFF-EA6D-4220-9536-8ADF2230916B}" destId="{37324FE0-3EFE-4F92-B31C-22A3E9AC1874}" srcOrd="0" destOrd="0" presId="urn:microsoft.com/office/officeart/2005/8/layout/hierarchy2"/>
    <dgm:cxn modelId="{CC46B4E0-1B19-4821-AE01-069EF57A1938}" type="presOf" srcId="{66D9B023-EF5A-4702-90BB-B748834D8A12}" destId="{6F36572F-18F0-4F46-A438-AEEDFF89E1FF}" srcOrd="1" destOrd="0" presId="urn:microsoft.com/office/officeart/2005/8/layout/hierarchy2"/>
    <dgm:cxn modelId="{60CDD7E1-882E-448C-9619-633FC361A787}" srcId="{30DA944E-9F3F-4D21-818C-B697D22E0479}" destId="{69D49905-2DEE-481D-9483-C2325A450AF7}" srcOrd="0" destOrd="0" parTransId="{B22EF727-6BCF-4AC5-B56E-E85C2ED12DC7}" sibTransId="{13480CBE-A21A-4267-B61E-E448D47C510F}"/>
    <dgm:cxn modelId="{A84A81E2-F1C4-401E-8676-1F263EA08B2A}" srcId="{DF3E2E81-B2B6-467C-AF9F-47924FBAD619}" destId="{9982B0EE-DB25-4E5B-964D-724DE1E4578C}" srcOrd="2" destOrd="0" parTransId="{9906832B-DEBC-40F5-A750-14EE414175C1}" sibTransId="{90013B8A-6A31-45E3-8EA3-07D713C006CC}"/>
    <dgm:cxn modelId="{1B39E7E5-04AA-4C4C-9137-C3C495C07232}" type="presOf" srcId="{B3EF564C-9103-4F61-B4A5-1DB502CFDFB2}" destId="{3035F304-3AEF-4CD5-9C7C-C3821D55080D}" srcOrd="0" destOrd="0" presId="urn:microsoft.com/office/officeart/2005/8/layout/hierarchy2"/>
    <dgm:cxn modelId="{104C7CE6-3988-432D-89D2-AD902B721478}" type="presOf" srcId="{CE85444B-EBD1-4C3D-B46C-08DF7F9132E8}" destId="{B07040E4-C3A4-47B2-8AC6-FC4F5D6DAB6D}" srcOrd="0" destOrd="0" presId="urn:microsoft.com/office/officeart/2005/8/layout/hierarchy2"/>
    <dgm:cxn modelId="{CE633CE7-F9EC-4AF2-BE58-4A5CD9991580}" srcId="{DF3E2E81-B2B6-467C-AF9F-47924FBAD619}" destId="{9FC4108D-375C-4AE9-8BD7-7B0EA0F78B93}" srcOrd="0" destOrd="0" parTransId="{23C5FF71-4370-4827-B11D-C11E4DBB80C7}" sibTransId="{BAC6FBF2-64AB-4774-93DD-CFD34A239E0C}"/>
    <dgm:cxn modelId="{CF0450E9-3AA0-4838-8420-C9E27F306039}" type="presOf" srcId="{B22EF727-6BCF-4AC5-B56E-E85C2ED12DC7}" destId="{AC3E4F71-91D4-49F2-98B1-ADFA66B893D7}" srcOrd="0" destOrd="0" presId="urn:microsoft.com/office/officeart/2005/8/layout/hierarchy2"/>
    <dgm:cxn modelId="{A302A7EB-EB9D-4197-85AC-2FAD00649998}" type="presOf" srcId="{558C8501-37B9-4B4F-AB87-34F035734A5B}" destId="{99FE4196-3D8F-4CDB-A367-91D0F957443B}" srcOrd="0" destOrd="0" presId="urn:microsoft.com/office/officeart/2005/8/layout/hierarchy2"/>
    <dgm:cxn modelId="{8095F5EB-A941-45EF-93C5-A95FB57A3B4C}" type="presOf" srcId="{23C5FF71-4370-4827-B11D-C11E4DBB80C7}" destId="{05D819CE-9305-4098-B3FF-80A06474596B}" srcOrd="1" destOrd="0" presId="urn:microsoft.com/office/officeart/2005/8/layout/hierarchy2"/>
    <dgm:cxn modelId="{61A8D4EF-E7A5-4A6A-941B-B153C5DCFDE1}" type="presOf" srcId="{CC4891EB-AAD5-470F-95DC-18762EC96457}" destId="{FC62C8A2-E7A2-4245-8F0C-A3DD813E2FE4}" srcOrd="0" destOrd="0" presId="urn:microsoft.com/office/officeart/2005/8/layout/hierarchy2"/>
    <dgm:cxn modelId="{7F2F18F0-02CC-44C3-A0BB-718AA70C335F}" srcId="{9982B0EE-DB25-4E5B-964D-724DE1E4578C}" destId="{6373BEFB-00B4-4761-AAC0-7B6E2D28CA6C}" srcOrd="0" destOrd="0" parTransId="{CE85444B-EBD1-4C3D-B46C-08DF7F9132E8}" sibTransId="{07004036-199E-4695-A388-0308DFF66D9E}"/>
    <dgm:cxn modelId="{18198EF0-5FAA-4091-92AF-2D2B55707B2C}" type="presOf" srcId="{871A2E88-DE59-4E6E-9E50-383FDAA9085C}" destId="{433604B8-4EC1-4A12-A91D-0ED93880A1E3}" srcOrd="0" destOrd="0" presId="urn:microsoft.com/office/officeart/2005/8/layout/hierarchy2"/>
    <dgm:cxn modelId="{9D1BAEF5-94DE-46FF-A9B2-53ABF2087699}" type="presOf" srcId="{0E809B32-FCFE-4284-8A77-00EA214D2E3E}" destId="{410BD6AD-3A93-474B-A6B3-CA23C4F718FE}" srcOrd="0" destOrd="0" presId="urn:microsoft.com/office/officeart/2005/8/layout/hierarchy2"/>
    <dgm:cxn modelId="{6628BCFA-DF6F-44E5-BF10-D09D336ED883}" type="presOf" srcId="{DE03016E-6A14-4111-ABE4-CD1A0B645FAF}" destId="{22E51F09-CC6A-49D9-BA95-3FAF4FDB0258}" srcOrd="0" destOrd="0" presId="urn:microsoft.com/office/officeart/2005/8/layout/hierarchy2"/>
    <dgm:cxn modelId="{CE3DA1FD-6FC0-483C-8DD4-3AE4A87A1714}" type="presOf" srcId="{19EF609F-52BB-41A9-B722-21C8DEDBAC39}" destId="{FA3A0EE1-B0B9-45C3-9C05-EFA6A832F641}" srcOrd="1" destOrd="0" presId="urn:microsoft.com/office/officeart/2005/8/layout/hierarchy2"/>
    <dgm:cxn modelId="{1DBDDE10-B50A-45C2-9324-F5DB4BD3E111}" type="presParOf" srcId="{53EC8606-5A9F-4098-9B56-7C2981649B9D}" destId="{7DB4E0E7-7D72-4F23-8975-034BB4689874}" srcOrd="0" destOrd="0" presId="urn:microsoft.com/office/officeart/2005/8/layout/hierarchy2"/>
    <dgm:cxn modelId="{796E85E9-C1F7-4A53-B014-AD32702C3C09}" type="presParOf" srcId="{7DB4E0E7-7D72-4F23-8975-034BB4689874}" destId="{912E7791-D23B-40AA-AFA0-47E436478A2C}" srcOrd="0" destOrd="0" presId="urn:microsoft.com/office/officeart/2005/8/layout/hierarchy2"/>
    <dgm:cxn modelId="{DB17DC44-6E27-4FD9-BD0F-FB46FDFC40F9}" type="presParOf" srcId="{7DB4E0E7-7D72-4F23-8975-034BB4689874}" destId="{171D6069-8BE1-4B92-BBDB-B0337ED85D37}" srcOrd="1" destOrd="0" presId="urn:microsoft.com/office/officeart/2005/8/layout/hierarchy2"/>
    <dgm:cxn modelId="{1093B284-A54B-4C30-A502-48168D0DC1E2}" type="presParOf" srcId="{171D6069-8BE1-4B92-BBDB-B0337ED85D37}" destId="{DEC401B2-BA50-467F-9C4F-AD8ACBF787C9}" srcOrd="0" destOrd="0" presId="urn:microsoft.com/office/officeart/2005/8/layout/hierarchy2"/>
    <dgm:cxn modelId="{F7E045E8-AA7A-45AA-9676-076B5211FD5F}" type="presParOf" srcId="{DEC401B2-BA50-467F-9C4F-AD8ACBF787C9}" destId="{05D819CE-9305-4098-B3FF-80A06474596B}" srcOrd="0" destOrd="0" presId="urn:microsoft.com/office/officeart/2005/8/layout/hierarchy2"/>
    <dgm:cxn modelId="{551CC32E-9E67-4AAD-9ADD-62397721DC18}" type="presParOf" srcId="{171D6069-8BE1-4B92-BBDB-B0337ED85D37}" destId="{7570D19F-C3AE-4596-90DD-C6FBA79A04BC}" srcOrd="1" destOrd="0" presId="urn:microsoft.com/office/officeart/2005/8/layout/hierarchy2"/>
    <dgm:cxn modelId="{5B14B618-7587-446B-B8F4-01C6B0D4FB9F}" type="presParOf" srcId="{7570D19F-C3AE-4596-90DD-C6FBA79A04BC}" destId="{98632FB0-533A-4D2F-923A-048B3796FAF1}" srcOrd="0" destOrd="0" presId="urn:microsoft.com/office/officeart/2005/8/layout/hierarchy2"/>
    <dgm:cxn modelId="{A7387B42-35F1-4910-AE5B-F2B02D2CECB3}" type="presParOf" srcId="{7570D19F-C3AE-4596-90DD-C6FBA79A04BC}" destId="{6AA0904A-9164-4D42-B51D-FA41C3105D40}" srcOrd="1" destOrd="0" presId="urn:microsoft.com/office/officeart/2005/8/layout/hierarchy2"/>
    <dgm:cxn modelId="{2411CD7B-AFB5-4B72-869F-2DF4EEF4886D}" type="presParOf" srcId="{171D6069-8BE1-4B92-BBDB-B0337ED85D37}" destId="{512F4708-C46C-45E1-A854-A471C04A672B}" srcOrd="2" destOrd="0" presId="urn:microsoft.com/office/officeart/2005/8/layout/hierarchy2"/>
    <dgm:cxn modelId="{A4BF3AA2-A6D9-4924-97A2-3A18EE0D125E}" type="presParOf" srcId="{512F4708-C46C-45E1-A854-A471C04A672B}" destId="{3BBCCE11-D4EF-4615-9163-720EFEF22588}" srcOrd="0" destOrd="0" presId="urn:microsoft.com/office/officeart/2005/8/layout/hierarchy2"/>
    <dgm:cxn modelId="{20177462-17A7-4433-B0E0-C62435A064C6}" type="presParOf" srcId="{171D6069-8BE1-4B92-BBDB-B0337ED85D37}" destId="{847E4049-30A5-4179-A0C3-077BD5241DA9}" srcOrd="3" destOrd="0" presId="urn:microsoft.com/office/officeart/2005/8/layout/hierarchy2"/>
    <dgm:cxn modelId="{AED55A34-C9C1-4051-A826-43D075529F53}" type="presParOf" srcId="{847E4049-30A5-4179-A0C3-077BD5241DA9}" destId="{AA49C996-140A-4212-8A78-FAFA81F96D37}" srcOrd="0" destOrd="0" presId="urn:microsoft.com/office/officeart/2005/8/layout/hierarchy2"/>
    <dgm:cxn modelId="{B043AF81-21A1-4A5B-B5B1-3F6BA816F2E4}" type="presParOf" srcId="{847E4049-30A5-4179-A0C3-077BD5241DA9}" destId="{ABAF3E11-4F09-45DA-A69C-BC446F19AEC6}" srcOrd="1" destOrd="0" presId="urn:microsoft.com/office/officeart/2005/8/layout/hierarchy2"/>
    <dgm:cxn modelId="{22AA392A-E859-4176-8E81-9406B5D0165C}" type="presParOf" srcId="{ABAF3E11-4F09-45DA-A69C-BC446F19AEC6}" destId="{22E51F09-CC6A-49D9-BA95-3FAF4FDB0258}" srcOrd="0" destOrd="0" presId="urn:microsoft.com/office/officeart/2005/8/layout/hierarchy2"/>
    <dgm:cxn modelId="{2B3E1851-B833-4BCB-B646-EB1B651C04A0}" type="presParOf" srcId="{22E51F09-CC6A-49D9-BA95-3FAF4FDB0258}" destId="{2426F237-C0F7-463D-A6E9-F700E19C6B7E}" srcOrd="0" destOrd="0" presId="urn:microsoft.com/office/officeart/2005/8/layout/hierarchy2"/>
    <dgm:cxn modelId="{CF938D18-8276-43B4-AFE3-0C106809B2ED}" type="presParOf" srcId="{ABAF3E11-4F09-45DA-A69C-BC446F19AEC6}" destId="{B005B0C9-CC27-4EB8-8447-33BDE8D74A6B}" srcOrd="1" destOrd="0" presId="urn:microsoft.com/office/officeart/2005/8/layout/hierarchy2"/>
    <dgm:cxn modelId="{604E8576-8A69-47D8-911D-CFB32ADCD6AE}" type="presParOf" srcId="{B005B0C9-CC27-4EB8-8447-33BDE8D74A6B}" destId="{9222C1C3-615C-4F41-BB4C-5A4F250D9382}" srcOrd="0" destOrd="0" presId="urn:microsoft.com/office/officeart/2005/8/layout/hierarchy2"/>
    <dgm:cxn modelId="{B41A6391-23B7-4F8F-9F9C-09B514BCDAFA}" type="presParOf" srcId="{B005B0C9-CC27-4EB8-8447-33BDE8D74A6B}" destId="{B58699F9-B78C-4F82-9A1E-07A049237DF4}" srcOrd="1" destOrd="0" presId="urn:microsoft.com/office/officeart/2005/8/layout/hierarchy2"/>
    <dgm:cxn modelId="{DE7128D6-BB63-485C-86D3-821E350F9562}" type="presParOf" srcId="{ABAF3E11-4F09-45DA-A69C-BC446F19AEC6}" destId="{84F0C4E5-6228-4274-A7ED-517190A66E73}" srcOrd="2" destOrd="0" presId="urn:microsoft.com/office/officeart/2005/8/layout/hierarchy2"/>
    <dgm:cxn modelId="{C6CA29C8-9B34-4651-9904-62F29B6F96CA}" type="presParOf" srcId="{84F0C4E5-6228-4274-A7ED-517190A66E73}" destId="{A068AB82-A16B-474A-9494-698B09B44F4D}" srcOrd="0" destOrd="0" presId="urn:microsoft.com/office/officeart/2005/8/layout/hierarchy2"/>
    <dgm:cxn modelId="{5D0A51A8-75CE-422C-AA7A-346D66EEC7B0}" type="presParOf" srcId="{ABAF3E11-4F09-45DA-A69C-BC446F19AEC6}" destId="{255CBED2-3B7F-49DA-A4B0-569D1300BEF1}" srcOrd="3" destOrd="0" presId="urn:microsoft.com/office/officeart/2005/8/layout/hierarchy2"/>
    <dgm:cxn modelId="{D4B343E6-09A7-4D96-9D91-1559C3001913}" type="presParOf" srcId="{255CBED2-3B7F-49DA-A4B0-569D1300BEF1}" destId="{410BD6AD-3A93-474B-A6B3-CA23C4F718FE}" srcOrd="0" destOrd="0" presId="urn:microsoft.com/office/officeart/2005/8/layout/hierarchy2"/>
    <dgm:cxn modelId="{ECF5AB5E-C56D-41E8-A03F-D2E3D636C1D1}" type="presParOf" srcId="{255CBED2-3B7F-49DA-A4B0-569D1300BEF1}" destId="{B3E42FC2-B5F2-4EDB-A818-49DB045FDADE}" srcOrd="1" destOrd="0" presId="urn:microsoft.com/office/officeart/2005/8/layout/hierarchy2"/>
    <dgm:cxn modelId="{D4802F79-8149-4735-8EAA-6D4196D3EA73}" type="presParOf" srcId="{171D6069-8BE1-4B92-BBDB-B0337ED85D37}" destId="{864033EF-02DA-4CED-9767-4847035FFD19}" srcOrd="4" destOrd="0" presId="urn:microsoft.com/office/officeart/2005/8/layout/hierarchy2"/>
    <dgm:cxn modelId="{EDA871AE-108A-450B-9637-8F3773D817B6}" type="presParOf" srcId="{864033EF-02DA-4CED-9767-4847035FFD19}" destId="{A6DF9F7B-6BCC-481F-A0F6-2161361CB36D}" srcOrd="0" destOrd="0" presId="urn:microsoft.com/office/officeart/2005/8/layout/hierarchy2"/>
    <dgm:cxn modelId="{834A9BF5-8755-4269-BED0-408B4DFE4922}" type="presParOf" srcId="{171D6069-8BE1-4B92-BBDB-B0337ED85D37}" destId="{53682FF7-2C3E-489F-91B7-59A078D1AC95}" srcOrd="5" destOrd="0" presId="urn:microsoft.com/office/officeart/2005/8/layout/hierarchy2"/>
    <dgm:cxn modelId="{457E2300-AA53-420C-B3BB-AFE4390001BF}" type="presParOf" srcId="{53682FF7-2C3E-489F-91B7-59A078D1AC95}" destId="{F3551662-5E46-4906-B4DA-1C023DC8B842}" srcOrd="0" destOrd="0" presId="urn:microsoft.com/office/officeart/2005/8/layout/hierarchy2"/>
    <dgm:cxn modelId="{44435942-B640-4E85-B1DF-F794524C9F6E}" type="presParOf" srcId="{53682FF7-2C3E-489F-91B7-59A078D1AC95}" destId="{DA1E5048-E2A1-4C5B-901C-5860FF5DAE50}" srcOrd="1" destOrd="0" presId="urn:microsoft.com/office/officeart/2005/8/layout/hierarchy2"/>
    <dgm:cxn modelId="{930E7158-F171-4093-AE89-8AD42B573803}" type="presParOf" srcId="{DA1E5048-E2A1-4C5B-901C-5860FF5DAE50}" destId="{B07040E4-C3A4-47B2-8AC6-FC4F5D6DAB6D}" srcOrd="0" destOrd="0" presId="urn:microsoft.com/office/officeart/2005/8/layout/hierarchy2"/>
    <dgm:cxn modelId="{843371B1-C102-4ABB-B8F0-EF4BDCFF8DCD}" type="presParOf" srcId="{B07040E4-C3A4-47B2-8AC6-FC4F5D6DAB6D}" destId="{C649464B-2E0F-45CF-96C2-216875A5E43B}" srcOrd="0" destOrd="0" presId="urn:microsoft.com/office/officeart/2005/8/layout/hierarchy2"/>
    <dgm:cxn modelId="{E1002045-4333-4919-AE48-5ED70D1FF60A}" type="presParOf" srcId="{DA1E5048-E2A1-4C5B-901C-5860FF5DAE50}" destId="{4AA1FD55-CD7A-4FA5-AD4A-92C50F9DA832}" srcOrd="1" destOrd="0" presId="urn:microsoft.com/office/officeart/2005/8/layout/hierarchy2"/>
    <dgm:cxn modelId="{1FC1632C-7234-47ED-AB2D-A5B743F900E0}" type="presParOf" srcId="{4AA1FD55-CD7A-4FA5-AD4A-92C50F9DA832}" destId="{ADAA664D-AAA9-47B1-9BBC-76FD22530079}" srcOrd="0" destOrd="0" presId="urn:microsoft.com/office/officeart/2005/8/layout/hierarchy2"/>
    <dgm:cxn modelId="{D0BF3F77-811A-47A2-A229-571F2D6EBB18}" type="presParOf" srcId="{4AA1FD55-CD7A-4FA5-AD4A-92C50F9DA832}" destId="{20764C71-DD47-4C4C-B00F-BC99692FEB6A}" srcOrd="1" destOrd="0" presId="urn:microsoft.com/office/officeart/2005/8/layout/hierarchy2"/>
    <dgm:cxn modelId="{4762E3DE-0FFF-4BAC-8268-A87ACDCF9121}" type="presParOf" srcId="{171D6069-8BE1-4B92-BBDB-B0337ED85D37}" destId="{96D910E3-8298-43E3-BC8F-A6FEC9196A0E}" srcOrd="6" destOrd="0" presId="urn:microsoft.com/office/officeart/2005/8/layout/hierarchy2"/>
    <dgm:cxn modelId="{10F7F079-93FC-49D5-A662-E17F0AD602E0}" type="presParOf" srcId="{96D910E3-8298-43E3-BC8F-A6FEC9196A0E}" destId="{4CEC18E9-FB9F-4E15-B80F-3C8924F5EAA3}" srcOrd="0" destOrd="0" presId="urn:microsoft.com/office/officeart/2005/8/layout/hierarchy2"/>
    <dgm:cxn modelId="{ACBCB746-7149-4FFB-BD04-3068A26B8C5A}" type="presParOf" srcId="{171D6069-8BE1-4B92-BBDB-B0337ED85D37}" destId="{6B46DC96-D67E-4F91-A6FA-37D3C6A16A76}" srcOrd="7" destOrd="0" presId="urn:microsoft.com/office/officeart/2005/8/layout/hierarchy2"/>
    <dgm:cxn modelId="{9AB1CB4C-ABB3-41DC-BC5A-E8A756BBF91A}" type="presParOf" srcId="{6B46DC96-D67E-4F91-A6FA-37D3C6A16A76}" destId="{3035F304-3AEF-4CD5-9C7C-C3821D55080D}" srcOrd="0" destOrd="0" presId="urn:microsoft.com/office/officeart/2005/8/layout/hierarchy2"/>
    <dgm:cxn modelId="{E951FFDE-5F33-42E0-9B81-E36F33DDB297}" type="presParOf" srcId="{6B46DC96-D67E-4F91-A6FA-37D3C6A16A76}" destId="{D1285092-F69D-4977-8C89-550A1E4410D3}" srcOrd="1" destOrd="0" presId="urn:microsoft.com/office/officeart/2005/8/layout/hierarchy2"/>
    <dgm:cxn modelId="{FC43AD30-F54F-447D-A47A-406CA376B5C2}" type="presParOf" srcId="{D1285092-F69D-4977-8C89-550A1E4410D3}" destId="{FC62C8A2-E7A2-4245-8F0C-A3DD813E2FE4}" srcOrd="0" destOrd="0" presId="urn:microsoft.com/office/officeart/2005/8/layout/hierarchy2"/>
    <dgm:cxn modelId="{552E82F3-8BAA-4B88-975E-7ED1895E84A7}" type="presParOf" srcId="{FC62C8A2-E7A2-4245-8F0C-A3DD813E2FE4}" destId="{502BF235-A9BA-4547-B915-3C8B56FB8959}" srcOrd="0" destOrd="0" presId="urn:microsoft.com/office/officeart/2005/8/layout/hierarchy2"/>
    <dgm:cxn modelId="{E6C2F749-AE45-4694-AB51-F7983AA7E548}" type="presParOf" srcId="{D1285092-F69D-4977-8C89-550A1E4410D3}" destId="{9B1C652F-4993-49E7-A05C-6489FBDCC6E4}" srcOrd="1" destOrd="0" presId="urn:microsoft.com/office/officeart/2005/8/layout/hierarchy2"/>
    <dgm:cxn modelId="{8DDCDE7E-0FD6-4356-9959-164AF59C4283}" type="presParOf" srcId="{9B1C652F-4993-49E7-A05C-6489FBDCC6E4}" destId="{BFDD193F-692A-4CFC-A69D-E8280E56E5B5}" srcOrd="0" destOrd="0" presId="urn:microsoft.com/office/officeart/2005/8/layout/hierarchy2"/>
    <dgm:cxn modelId="{9239A73A-4BD4-4759-B40F-6A42B04CD2CB}" type="presParOf" srcId="{9B1C652F-4993-49E7-A05C-6489FBDCC6E4}" destId="{3D45F516-EC2D-44D7-8985-F5C25092E028}" srcOrd="1" destOrd="0" presId="urn:microsoft.com/office/officeart/2005/8/layout/hierarchy2"/>
    <dgm:cxn modelId="{8EF47596-BD01-46D4-802A-473C7081B153}" type="presParOf" srcId="{171D6069-8BE1-4B92-BBDB-B0337ED85D37}" destId="{99FE4196-3D8F-4CDB-A367-91D0F957443B}" srcOrd="8" destOrd="0" presId="urn:microsoft.com/office/officeart/2005/8/layout/hierarchy2"/>
    <dgm:cxn modelId="{33D360F4-4D77-4974-8ABB-85BF011CE929}" type="presParOf" srcId="{99FE4196-3D8F-4CDB-A367-91D0F957443B}" destId="{432FEC9B-CAC8-4867-AF37-AD17DC596DE8}" srcOrd="0" destOrd="0" presId="urn:microsoft.com/office/officeart/2005/8/layout/hierarchy2"/>
    <dgm:cxn modelId="{15BCC040-4EE8-4CED-BA46-8F60864A1BD6}" type="presParOf" srcId="{171D6069-8BE1-4B92-BBDB-B0337ED85D37}" destId="{2A96A97E-C7D4-47F8-B6C1-89CC424D4EFA}" srcOrd="9" destOrd="0" presId="urn:microsoft.com/office/officeart/2005/8/layout/hierarchy2"/>
    <dgm:cxn modelId="{8449B515-1371-4CBA-A8CF-E1F6409E74B2}" type="presParOf" srcId="{2A96A97E-C7D4-47F8-B6C1-89CC424D4EFA}" destId="{1D015C81-131F-40EA-A329-E9D79E4B3D39}" srcOrd="0" destOrd="0" presId="urn:microsoft.com/office/officeart/2005/8/layout/hierarchy2"/>
    <dgm:cxn modelId="{0AC7C853-B13A-42A2-BE01-05003969F325}" type="presParOf" srcId="{2A96A97E-C7D4-47F8-B6C1-89CC424D4EFA}" destId="{7EE2B4E6-7A3D-44B7-9C62-A1BDD7CD2DB4}" srcOrd="1" destOrd="0" presId="urn:microsoft.com/office/officeart/2005/8/layout/hierarchy2"/>
    <dgm:cxn modelId="{DCE6CD37-FC1F-4C26-9F48-10755254FA27}" type="presParOf" srcId="{7EE2B4E6-7A3D-44B7-9C62-A1BDD7CD2DB4}" destId="{AC3E4F71-91D4-49F2-98B1-ADFA66B893D7}" srcOrd="0" destOrd="0" presId="urn:microsoft.com/office/officeart/2005/8/layout/hierarchy2"/>
    <dgm:cxn modelId="{EDAF21C9-6C69-4D87-B62A-FB4EB0D20CDF}" type="presParOf" srcId="{AC3E4F71-91D4-49F2-98B1-ADFA66B893D7}" destId="{EDBF48CF-5199-49BA-A9FC-23B5499DF64B}" srcOrd="0" destOrd="0" presId="urn:microsoft.com/office/officeart/2005/8/layout/hierarchy2"/>
    <dgm:cxn modelId="{31D3EDEE-705E-4EE1-BA6A-E6028643E670}" type="presParOf" srcId="{7EE2B4E6-7A3D-44B7-9C62-A1BDD7CD2DB4}" destId="{774697EC-92A4-428A-A1C1-683ABC4FBA69}" srcOrd="1" destOrd="0" presId="urn:microsoft.com/office/officeart/2005/8/layout/hierarchy2"/>
    <dgm:cxn modelId="{854DB09E-EB30-42D9-884D-ADB85B5BED27}" type="presParOf" srcId="{774697EC-92A4-428A-A1C1-683ABC4FBA69}" destId="{0352560A-18CE-4735-9F98-EDDE1A1DC1C9}" srcOrd="0" destOrd="0" presId="urn:microsoft.com/office/officeart/2005/8/layout/hierarchy2"/>
    <dgm:cxn modelId="{64B19C8D-745B-4F4E-BEA4-BA46AC02AEF6}" type="presParOf" srcId="{774697EC-92A4-428A-A1C1-683ABC4FBA69}" destId="{1FAE7195-F6C3-4B54-A4CD-61919CB39D85}" srcOrd="1" destOrd="0" presId="urn:microsoft.com/office/officeart/2005/8/layout/hierarchy2"/>
    <dgm:cxn modelId="{FCBC2C0A-59E7-4433-A56D-3AB37F0D6DEA}" type="presParOf" srcId="{171D6069-8BE1-4B92-BBDB-B0337ED85D37}" destId="{82ABB5EF-C50C-4A3E-B19F-3E3BDB1E8BBD}" srcOrd="10" destOrd="0" presId="urn:microsoft.com/office/officeart/2005/8/layout/hierarchy2"/>
    <dgm:cxn modelId="{5AD79447-D755-4A23-9D85-03BF5BF07995}" type="presParOf" srcId="{82ABB5EF-C50C-4A3E-B19F-3E3BDB1E8BBD}" destId="{AF2B67AD-6809-41FE-9572-2C30A1975584}" srcOrd="0" destOrd="0" presId="urn:microsoft.com/office/officeart/2005/8/layout/hierarchy2"/>
    <dgm:cxn modelId="{40E09706-4FB9-4CC5-B8E7-04B96C2E673F}" type="presParOf" srcId="{171D6069-8BE1-4B92-BBDB-B0337ED85D37}" destId="{AEC35C5E-3148-442F-A699-77FCF5727B8F}" srcOrd="11" destOrd="0" presId="urn:microsoft.com/office/officeart/2005/8/layout/hierarchy2"/>
    <dgm:cxn modelId="{641363EC-8A96-4361-8DF8-D60EFFDC6A5A}" type="presParOf" srcId="{AEC35C5E-3148-442F-A699-77FCF5727B8F}" destId="{50134902-34AC-42BC-BAED-74FAE06123B8}" srcOrd="0" destOrd="0" presId="urn:microsoft.com/office/officeart/2005/8/layout/hierarchy2"/>
    <dgm:cxn modelId="{5E36F478-060D-471B-88B7-9F0DE9783CAD}" type="presParOf" srcId="{AEC35C5E-3148-442F-A699-77FCF5727B8F}" destId="{E7C7B5C2-419E-4982-B943-8DCA8AAAE3C2}" srcOrd="1" destOrd="0" presId="urn:microsoft.com/office/officeart/2005/8/layout/hierarchy2"/>
    <dgm:cxn modelId="{54E5D334-6FAB-4980-8ED4-AB7144533A47}" type="presParOf" srcId="{E7C7B5C2-419E-4982-B943-8DCA8AAAE3C2}" destId="{152CD83A-A320-45CF-B710-5D3DA7175970}" srcOrd="0" destOrd="0" presId="urn:microsoft.com/office/officeart/2005/8/layout/hierarchy2"/>
    <dgm:cxn modelId="{89DC89D0-E09C-42DF-B783-63C23D4286CB}" type="presParOf" srcId="{152CD83A-A320-45CF-B710-5D3DA7175970}" destId="{7FBF9CBE-EABB-42BA-86D5-1CEB5C8AB0F3}" srcOrd="0" destOrd="0" presId="urn:microsoft.com/office/officeart/2005/8/layout/hierarchy2"/>
    <dgm:cxn modelId="{5FE777B9-3B22-4747-A6C7-A0A0F6A99EB9}" type="presParOf" srcId="{E7C7B5C2-419E-4982-B943-8DCA8AAAE3C2}" destId="{53B1989C-47C6-49DE-80F5-3691986E4DBE}" srcOrd="1" destOrd="0" presId="urn:microsoft.com/office/officeart/2005/8/layout/hierarchy2"/>
    <dgm:cxn modelId="{3317AB4F-5CDA-4C7D-9981-F1D62C314893}" type="presParOf" srcId="{53B1989C-47C6-49DE-80F5-3691986E4DBE}" destId="{37324FE0-3EFE-4F92-B31C-22A3E9AC1874}" srcOrd="0" destOrd="0" presId="urn:microsoft.com/office/officeart/2005/8/layout/hierarchy2"/>
    <dgm:cxn modelId="{2E5209B8-1E54-45A6-96E1-C2EC5AEE0D4F}" type="presParOf" srcId="{53B1989C-47C6-49DE-80F5-3691986E4DBE}" destId="{493EA2E8-3EB8-41CE-B0C6-2EE422E32125}" srcOrd="1" destOrd="0" presId="urn:microsoft.com/office/officeart/2005/8/layout/hierarchy2"/>
    <dgm:cxn modelId="{84E5E37C-26BF-4912-ABC3-C47DCB4596C8}" type="presParOf" srcId="{493EA2E8-3EB8-41CE-B0C6-2EE422E32125}" destId="{76167510-4E70-46E8-870D-80E0A3B9405D}" srcOrd="0" destOrd="0" presId="urn:microsoft.com/office/officeart/2005/8/layout/hierarchy2"/>
    <dgm:cxn modelId="{BE795E77-5325-40C1-9E5E-9551F0E73356}" type="presParOf" srcId="{76167510-4E70-46E8-870D-80E0A3B9405D}" destId="{FA3A0EE1-B0B9-45C3-9C05-EFA6A832F641}" srcOrd="0" destOrd="0" presId="urn:microsoft.com/office/officeart/2005/8/layout/hierarchy2"/>
    <dgm:cxn modelId="{BFC6B3FC-1143-4BCC-BB0F-93335AC364C0}" type="presParOf" srcId="{493EA2E8-3EB8-41CE-B0C6-2EE422E32125}" destId="{40A10857-F191-49D8-9EE6-FC4314738027}" srcOrd="1" destOrd="0" presId="urn:microsoft.com/office/officeart/2005/8/layout/hierarchy2"/>
    <dgm:cxn modelId="{36CF9821-C4F4-4BA8-8962-594EDA4ABB9C}" type="presParOf" srcId="{40A10857-F191-49D8-9EE6-FC4314738027}" destId="{758CA477-6DAC-4394-BEE4-33001EB4790B}" srcOrd="0" destOrd="0" presId="urn:microsoft.com/office/officeart/2005/8/layout/hierarchy2"/>
    <dgm:cxn modelId="{F94BE797-37F3-44B5-A871-639381D024B8}" type="presParOf" srcId="{40A10857-F191-49D8-9EE6-FC4314738027}" destId="{A345CE80-B654-4D60-8E9C-3C7159BD429D}" srcOrd="1" destOrd="0" presId="urn:microsoft.com/office/officeart/2005/8/layout/hierarchy2"/>
    <dgm:cxn modelId="{A01B9C96-32EB-41DF-B9B8-97E345D19CCE}" type="presParOf" srcId="{A345CE80-B654-4D60-8E9C-3C7159BD429D}" destId="{433604B8-4EC1-4A12-A91D-0ED93880A1E3}" srcOrd="0" destOrd="0" presId="urn:microsoft.com/office/officeart/2005/8/layout/hierarchy2"/>
    <dgm:cxn modelId="{68FA4CDF-786B-485B-93C2-A2CD285291BC}" type="presParOf" srcId="{433604B8-4EC1-4A12-A91D-0ED93880A1E3}" destId="{EA9FE716-CE06-4953-9EF1-99A758A2693A}" srcOrd="0" destOrd="0" presId="urn:microsoft.com/office/officeart/2005/8/layout/hierarchy2"/>
    <dgm:cxn modelId="{20EBF256-833F-45F6-A947-78B9B5332851}" type="presParOf" srcId="{A345CE80-B654-4D60-8E9C-3C7159BD429D}" destId="{CCD04CBD-C340-448E-9C91-E6871E5624DB}" srcOrd="1" destOrd="0" presId="urn:microsoft.com/office/officeart/2005/8/layout/hierarchy2"/>
    <dgm:cxn modelId="{1575B06E-B879-44F3-BC6F-1BE1406595F8}" type="presParOf" srcId="{CCD04CBD-C340-448E-9C91-E6871E5624DB}" destId="{7038DAC4-3636-4D0D-A4EB-A5DBEBFED64A}" srcOrd="0" destOrd="0" presId="urn:microsoft.com/office/officeart/2005/8/layout/hierarchy2"/>
    <dgm:cxn modelId="{841B437D-58C7-4753-9B57-FA90F4A91B24}" type="presParOf" srcId="{CCD04CBD-C340-448E-9C91-E6871E5624DB}" destId="{68CECA02-17F4-4AB0-BF70-7BBCE58E1B67}" srcOrd="1" destOrd="0" presId="urn:microsoft.com/office/officeart/2005/8/layout/hierarchy2"/>
    <dgm:cxn modelId="{EE3A5E5C-F64B-4E11-B625-736131AC8C88}" type="presParOf" srcId="{A345CE80-B654-4D60-8E9C-3C7159BD429D}" destId="{F7F25E53-9236-458D-920B-66A38B0D509B}" srcOrd="2" destOrd="0" presId="urn:microsoft.com/office/officeart/2005/8/layout/hierarchy2"/>
    <dgm:cxn modelId="{3C73BCDE-BFE7-4951-9491-2C8FC4F9AA2B}" type="presParOf" srcId="{F7F25E53-9236-458D-920B-66A38B0D509B}" destId="{782A82B3-7EF0-48F0-BFAF-3AD631F76E66}" srcOrd="0" destOrd="0" presId="urn:microsoft.com/office/officeart/2005/8/layout/hierarchy2"/>
    <dgm:cxn modelId="{16BF852B-D759-4E7D-8432-A88B13EF6487}" type="presParOf" srcId="{A345CE80-B654-4D60-8E9C-3C7159BD429D}" destId="{EF019F91-BB9D-4971-B8B2-8D9F301ED2FB}" srcOrd="3" destOrd="0" presId="urn:microsoft.com/office/officeart/2005/8/layout/hierarchy2"/>
    <dgm:cxn modelId="{420E2621-415F-4E32-87F2-EE6DA0742263}" type="presParOf" srcId="{EF019F91-BB9D-4971-B8B2-8D9F301ED2FB}" destId="{648CBB7B-9088-4236-BD90-D85F37104132}" srcOrd="0" destOrd="0" presId="urn:microsoft.com/office/officeart/2005/8/layout/hierarchy2"/>
    <dgm:cxn modelId="{DB723044-877E-4FAC-B3BA-F61ACC32F8CC}" type="presParOf" srcId="{EF019F91-BB9D-4971-B8B2-8D9F301ED2FB}" destId="{FB73264A-CB05-40F2-B122-F49D1E812845}" srcOrd="1" destOrd="0" presId="urn:microsoft.com/office/officeart/2005/8/layout/hierarchy2"/>
    <dgm:cxn modelId="{E603595E-365B-419F-9258-7CDF499EB445}" type="presParOf" srcId="{A345CE80-B654-4D60-8E9C-3C7159BD429D}" destId="{FF219461-600C-4127-ADC7-918AFCD2E5E0}" srcOrd="4" destOrd="0" presId="urn:microsoft.com/office/officeart/2005/8/layout/hierarchy2"/>
    <dgm:cxn modelId="{B948DCEE-536C-4964-9224-A3BE60F063B1}" type="presParOf" srcId="{FF219461-600C-4127-ADC7-918AFCD2E5E0}" destId="{6F36572F-18F0-4F46-A438-AEEDFF89E1FF}" srcOrd="0" destOrd="0" presId="urn:microsoft.com/office/officeart/2005/8/layout/hierarchy2"/>
    <dgm:cxn modelId="{B5CE4F34-8854-499D-A85C-27B69532A4F2}" type="presParOf" srcId="{A345CE80-B654-4D60-8E9C-3C7159BD429D}" destId="{F885F631-6242-45BA-8D08-475EDD30F912}" srcOrd="5" destOrd="0" presId="urn:microsoft.com/office/officeart/2005/8/layout/hierarchy2"/>
    <dgm:cxn modelId="{71A65A41-ED9D-4247-93D8-9ECDD87F490A}" type="presParOf" srcId="{F885F631-6242-45BA-8D08-475EDD30F912}" destId="{ED858C27-8116-4648-9376-613C1C85D869}" srcOrd="0" destOrd="0" presId="urn:microsoft.com/office/officeart/2005/8/layout/hierarchy2"/>
    <dgm:cxn modelId="{E9E696BA-7692-4054-B6DD-DF71A9B4BF6C}" type="presParOf" srcId="{F885F631-6242-45BA-8D08-475EDD30F912}" destId="{CB65FA4D-1B47-4AF6-B8EF-13D1EF24E6DB}" srcOrd="1" destOrd="0" presId="urn:microsoft.com/office/officeart/2005/8/layout/hierarchy2"/>
    <dgm:cxn modelId="{9FFA2C7B-9A00-4A5E-9830-62CD131593AB}" type="presParOf" srcId="{A345CE80-B654-4D60-8E9C-3C7159BD429D}" destId="{EEC7C320-5055-4A1E-8634-0787C5D3152F}" srcOrd="6" destOrd="0" presId="urn:microsoft.com/office/officeart/2005/8/layout/hierarchy2"/>
    <dgm:cxn modelId="{3EB500BA-C9A0-4181-80E9-81B11BF23FF2}" type="presParOf" srcId="{EEC7C320-5055-4A1E-8634-0787C5D3152F}" destId="{8AA09A4B-F389-4B6C-BD27-8BA25FAF434C}" srcOrd="0" destOrd="0" presId="urn:microsoft.com/office/officeart/2005/8/layout/hierarchy2"/>
    <dgm:cxn modelId="{EC8BA05D-13C8-4145-99CD-7B91F171E968}" type="presParOf" srcId="{A345CE80-B654-4D60-8E9C-3C7159BD429D}" destId="{24924B6C-B4FA-4CCD-A26C-4A24B93C4D1A}" srcOrd="7" destOrd="0" presId="urn:microsoft.com/office/officeart/2005/8/layout/hierarchy2"/>
    <dgm:cxn modelId="{6670101A-37EC-42B9-A3BD-2ABFAA418F2E}" type="presParOf" srcId="{24924B6C-B4FA-4CCD-A26C-4A24B93C4D1A}" destId="{FCD1CEE0-6D51-4B2C-97CE-8180ABD640A1}" srcOrd="0" destOrd="0" presId="urn:microsoft.com/office/officeart/2005/8/layout/hierarchy2"/>
    <dgm:cxn modelId="{1DFC4C60-A317-41A3-92A3-DD9ACCB2D444}" type="presParOf" srcId="{24924B6C-B4FA-4CCD-A26C-4A24B93C4D1A}" destId="{D33812EA-1F0A-45AC-A9AF-814FD48E64A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259293-D9A8-4C03-B7B8-D464B049C48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6DE6E6-9B1B-4046-84C5-D5E3C985C6E8}">
      <dgm:prSet phldrT="[Text]" custT="1"/>
      <dgm:spPr/>
      <dgm:t>
        <a:bodyPr/>
        <a:lstStyle/>
        <a:p>
          <a:r>
            <a:rPr lang="en-US" sz="2500" b="1" u="sng" dirty="0">
              <a:solidFill>
                <a:srgbClr val="00B050"/>
              </a:solidFill>
            </a:rPr>
            <a:t>Invalid Path</a:t>
          </a:r>
          <a:br>
            <a:rPr lang="en-US" sz="2500" b="1" u="sng" dirty="0">
              <a:solidFill>
                <a:srgbClr val="00B050"/>
              </a:solidFill>
            </a:rPr>
          </a:br>
          <a:r>
            <a:rPr lang="en-US" sz="2500" dirty="0"/>
            <a:t>Exception is thrown when the entered path by user is invalid</a:t>
          </a:r>
        </a:p>
      </dgm:t>
    </dgm:pt>
    <dgm:pt modelId="{3819C983-DA6D-467A-936D-04C43DE78AF4}" type="parTrans" cxnId="{E266C1DD-8CE2-49C9-A287-9173DBF991E4}">
      <dgm:prSet/>
      <dgm:spPr/>
      <dgm:t>
        <a:bodyPr/>
        <a:lstStyle/>
        <a:p>
          <a:endParaRPr lang="en-US"/>
        </a:p>
      </dgm:t>
    </dgm:pt>
    <dgm:pt modelId="{A35C9C79-3AAF-47D4-A458-0F88D7C405AD}" type="sibTrans" cxnId="{E266C1DD-8CE2-49C9-A287-9173DBF991E4}">
      <dgm:prSet/>
      <dgm:spPr/>
      <dgm:t>
        <a:bodyPr/>
        <a:lstStyle/>
        <a:p>
          <a:endParaRPr lang="en-US"/>
        </a:p>
      </dgm:t>
    </dgm:pt>
    <dgm:pt modelId="{283D3CDD-68C6-45BD-B355-9868F4D6C113}">
      <dgm:prSet phldrT="[Text]"/>
      <dgm:spPr/>
      <dgm:t>
        <a:bodyPr/>
        <a:lstStyle/>
        <a:p>
          <a:r>
            <a:rPr lang="en-US" b="1" u="sng" dirty="0">
              <a:solidFill>
                <a:srgbClr val="FFC000"/>
              </a:solidFill>
            </a:rPr>
            <a:t>Invalid URL</a:t>
          </a:r>
          <a:br>
            <a:rPr lang="en-US" b="1" u="sng" dirty="0">
              <a:solidFill>
                <a:srgbClr val="FFC000"/>
              </a:solidFill>
            </a:rPr>
          </a:br>
          <a:r>
            <a:rPr lang="en-US" dirty="0"/>
            <a:t>Exception is thrown when the entered URL by user is invalid</a:t>
          </a:r>
        </a:p>
      </dgm:t>
    </dgm:pt>
    <dgm:pt modelId="{7DB35320-0BF8-470D-89B4-B82D8B787703}" type="parTrans" cxnId="{060B8306-AA76-4390-B8ED-BB93645903D0}">
      <dgm:prSet/>
      <dgm:spPr/>
      <dgm:t>
        <a:bodyPr/>
        <a:lstStyle/>
        <a:p>
          <a:endParaRPr lang="en-US"/>
        </a:p>
      </dgm:t>
    </dgm:pt>
    <dgm:pt modelId="{F9521A57-B9DA-4DC2-A5B9-43B0FC231147}" type="sibTrans" cxnId="{060B8306-AA76-4390-B8ED-BB93645903D0}">
      <dgm:prSet/>
      <dgm:spPr/>
      <dgm:t>
        <a:bodyPr/>
        <a:lstStyle/>
        <a:p>
          <a:endParaRPr lang="en-US"/>
        </a:p>
      </dgm:t>
    </dgm:pt>
    <dgm:pt modelId="{896C20ED-EE6A-4961-8636-4569227BB4C3}">
      <dgm:prSet phldrT="[Text]"/>
      <dgm:spPr/>
      <dgm:t>
        <a:bodyPr/>
        <a:lstStyle/>
        <a:p>
          <a:r>
            <a:rPr lang="en-US" b="1" u="sng" dirty="0">
              <a:solidFill>
                <a:srgbClr val="0070C0"/>
              </a:solidFill>
            </a:rPr>
            <a:t>Invalid File Name</a:t>
          </a:r>
          <a:br>
            <a:rPr lang="en-US" b="1" u="sng" dirty="0">
              <a:solidFill>
                <a:srgbClr val="00B050"/>
              </a:solidFill>
            </a:rPr>
          </a:br>
          <a:r>
            <a:rPr lang="en-US" dirty="0"/>
            <a:t>Exception is thrown when the file name at the URL is invalid</a:t>
          </a:r>
        </a:p>
      </dgm:t>
    </dgm:pt>
    <dgm:pt modelId="{5B966766-455E-4EF0-9C74-9A265CC3595A}" type="parTrans" cxnId="{8E741472-376D-47DA-98D2-E620972BEF90}">
      <dgm:prSet/>
      <dgm:spPr/>
      <dgm:t>
        <a:bodyPr/>
        <a:lstStyle/>
        <a:p>
          <a:endParaRPr lang="en-US"/>
        </a:p>
      </dgm:t>
    </dgm:pt>
    <dgm:pt modelId="{0998DBE0-0C14-4683-88DA-7D400D8DB4A2}" type="sibTrans" cxnId="{8E741472-376D-47DA-98D2-E620972BEF90}">
      <dgm:prSet/>
      <dgm:spPr/>
      <dgm:t>
        <a:bodyPr/>
        <a:lstStyle/>
        <a:p>
          <a:endParaRPr lang="en-US"/>
        </a:p>
      </dgm:t>
    </dgm:pt>
    <dgm:pt modelId="{64A21091-928D-42AE-A3FD-22781F715180}" type="pres">
      <dgm:prSet presAssocID="{A2259293-D9A8-4C03-B7B8-D464B049C48B}" presName="diagram" presStyleCnt="0">
        <dgm:presLayoutVars>
          <dgm:dir/>
          <dgm:resizeHandles val="exact"/>
        </dgm:presLayoutVars>
      </dgm:prSet>
      <dgm:spPr/>
    </dgm:pt>
    <dgm:pt modelId="{056936DB-612C-4981-861A-7B7CB9D0010F}" type="pres">
      <dgm:prSet presAssocID="{AC6DE6E6-9B1B-4046-84C5-D5E3C985C6E8}" presName="node" presStyleLbl="node1" presStyleIdx="0" presStyleCnt="3" custScaleY="102480">
        <dgm:presLayoutVars>
          <dgm:bulletEnabled val="1"/>
        </dgm:presLayoutVars>
      </dgm:prSet>
      <dgm:spPr/>
    </dgm:pt>
    <dgm:pt modelId="{25403C0C-768B-4D35-A4B9-CCDDF61889EA}" type="pres">
      <dgm:prSet presAssocID="{A35C9C79-3AAF-47D4-A458-0F88D7C405AD}" presName="sibTrans" presStyleCnt="0"/>
      <dgm:spPr/>
    </dgm:pt>
    <dgm:pt modelId="{AADED33A-8B2D-43BE-9079-32D1F8EE0C44}" type="pres">
      <dgm:prSet presAssocID="{283D3CDD-68C6-45BD-B355-9868F4D6C113}" presName="node" presStyleLbl="node1" presStyleIdx="1" presStyleCnt="3" custScaleY="101494">
        <dgm:presLayoutVars>
          <dgm:bulletEnabled val="1"/>
        </dgm:presLayoutVars>
      </dgm:prSet>
      <dgm:spPr/>
    </dgm:pt>
    <dgm:pt modelId="{F0A72ECA-A2AA-4635-A297-0367FECB8A6B}" type="pres">
      <dgm:prSet presAssocID="{F9521A57-B9DA-4DC2-A5B9-43B0FC231147}" presName="sibTrans" presStyleCnt="0"/>
      <dgm:spPr/>
    </dgm:pt>
    <dgm:pt modelId="{F3C2F4FB-13FD-4C49-8725-7C8EF13A06C7}" type="pres">
      <dgm:prSet presAssocID="{896C20ED-EE6A-4961-8636-4569227BB4C3}" presName="node" presStyleLbl="node1" presStyleIdx="2" presStyleCnt="3" custScaleY="103467">
        <dgm:presLayoutVars>
          <dgm:bulletEnabled val="1"/>
        </dgm:presLayoutVars>
      </dgm:prSet>
      <dgm:spPr/>
    </dgm:pt>
  </dgm:ptLst>
  <dgm:cxnLst>
    <dgm:cxn modelId="{060B8306-AA76-4390-B8ED-BB93645903D0}" srcId="{A2259293-D9A8-4C03-B7B8-D464B049C48B}" destId="{283D3CDD-68C6-45BD-B355-9868F4D6C113}" srcOrd="1" destOrd="0" parTransId="{7DB35320-0BF8-470D-89B4-B82D8B787703}" sibTransId="{F9521A57-B9DA-4DC2-A5B9-43B0FC231147}"/>
    <dgm:cxn modelId="{32F5FB30-101B-453A-8446-A58FC199C669}" type="presOf" srcId="{283D3CDD-68C6-45BD-B355-9868F4D6C113}" destId="{AADED33A-8B2D-43BE-9079-32D1F8EE0C44}" srcOrd="0" destOrd="0" presId="urn:microsoft.com/office/officeart/2005/8/layout/default"/>
    <dgm:cxn modelId="{8E741472-376D-47DA-98D2-E620972BEF90}" srcId="{A2259293-D9A8-4C03-B7B8-D464B049C48B}" destId="{896C20ED-EE6A-4961-8636-4569227BB4C3}" srcOrd="2" destOrd="0" parTransId="{5B966766-455E-4EF0-9C74-9A265CC3595A}" sibTransId="{0998DBE0-0C14-4683-88DA-7D400D8DB4A2}"/>
    <dgm:cxn modelId="{00F6A956-D1DC-43D9-BC7E-92B7FD039609}" type="presOf" srcId="{AC6DE6E6-9B1B-4046-84C5-D5E3C985C6E8}" destId="{056936DB-612C-4981-861A-7B7CB9D0010F}" srcOrd="0" destOrd="0" presId="urn:microsoft.com/office/officeart/2005/8/layout/default"/>
    <dgm:cxn modelId="{9A133D9C-A743-4C2B-97BC-600518AD27F7}" type="presOf" srcId="{A2259293-D9A8-4C03-B7B8-D464B049C48B}" destId="{64A21091-928D-42AE-A3FD-22781F715180}" srcOrd="0" destOrd="0" presId="urn:microsoft.com/office/officeart/2005/8/layout/default"/>
    <dgm:cxn modelId="{459309D6-2DFA-41F8-AC03-0075BC5F2BAD}" type="presOf" srcId="{896C20ED-EE6A-4961-8636-4569227BB4C3}" destId="{F3C2F4FB-13FD-4C49-8725-7C8EF13A06C7}" srcOrd="0" destOrd="0" presId="urn:microsoft.com/office/officeart/2005/8/layout/default"/>
    <dgm:cxn modelId="{E266C1DD-8CE2-49C9-A287-9173DBF991E4}" srcId="{A2259293-D9A8-4C03-B7B8-D464B049C48B}" destId="{AC6DE6E6-9B1B-4046-84C5-D5E3C985C6E8}" srcOrd="0" destOrd="0" parTransId="{3819C983-DA6D-467A-936D-04C43DE78AF4}" sibTransId="{A35C9C79-3AAF-47D4-A458-0F88D7C405AD}"/>
    <dgm:cxn modelId="{CC2A0001-1299-4069-BF31-03E8A38C859F}" type="presParOf" srcId="{64A21091-928D-42AE-A3FD-22781F715180}" destId="{056936DB-612C-4981-861A-7B7CB9D0010F}" srcOrd="0" destOrd="0" presId="urn:microsoft.com/office/officeart/2005/8/layout/default"/>
    <dgm:cxn modelId="{E5163776-A16C-4BC1-8A05-45BAC5AB91D8}" type="presParOf" srcId="{64A21091-928D-42AE-A3FD-22781F715180}" destId="{25403C0C-768B-4D35-A4B9-CCDDF61889EA}" srcOrd="1" destOrd="0" presId="urn:microsoft.com/office/officeart/2005/8/layout/default"/>
    <dgm:cxn modelId="{76074ABD-0238-408E-AE31-D9D8F70E2ED7}" type="presParOf" srcId="{64A21091-928D-42AE-A3FD-22781F715180}" destId="{AADED33A-8B2D-43BE-9079-32D1F8EE0C44}" srcOrd="2" destOrd="0" presId="urn:microsoft.com/office/officeart/2005/8/layout/default"/>
    <dgm:cxn modelId="{9EDA00BD-2689-411E-94C6-FEB38FC60E87}" type="presParOf" srcId="{64A21091-928D-42AE-A3FD-22781F715180}" destId="{F0A72ECA-A2AA-4635-A297-0367FECB8A6B}" srcOrd="3" destOrd="0" presId="urn:microsoft.com/office/officeart/2005/8/layout/default"/>
    <dgm:cxn modelId="{343287B9-28BE-42A7-90F0-6BEBD27B95CE}" type="presParOf" srcId="{64A21091-928D-42AE-A3FD-22781F715180}" destId="{F3C2F4FB-13FD-4C49-8725-7C8EF13A06C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07F246-FC7A-44F3-BED0-28DB87E1A4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F750-8B81-4381-9E38-BABDA082689B}">
      <dgm:prSet phldrT="[Text]"/>
      <dgm:spPr/>
      <dgm:t>
        <a:bodyPr/>
        <a:lstStyle/>
        <a:p>
          <a:r>
            <a:rPr lang="en-US" dirty="0"/>
            <a:t>(Boolean)</a:t>
          </a:r>
          <a:r>
            <a:rPr lang="en-US" dirty="0" err="1"/>
            <a:t>isValidPath</a:t>
          </a:r>
          <a:r>
            <a:rPr lang="en-US" dirty="0"/>
            <a:t>(String)</a:t>
          </a:r>
        </a:p>
      </dgm:t>
    </dgm:pt>
    <dgm:pt modelId="{0200EB92-B1B4-433C-9DA8-8A2BB585BF9D}" type="parTrans" cxnId="{EA9DF1DA-F52B-4619-8E34-8A00BC614DA3}">
      <dgm:prSet/>
      <dgm:spPr/>
      <dgm:t>
        <a:bodyPr/>
        <a:lstStyle/>
        <a:p>
          <a:endParaRPr lang="en-US"/>
        </a:p>
      </dgm:t>
    </dgm:pt>
    <dgm:pt modelId="{C4372073-64F8-4DFE-92C0-6299C69B720C}" type="sibTrans" cxnId="{EA9DF1DA-F52B-4619-8E34-8A00BC614DA3}">
      <dgm:prSet/>
      <dgm:spPr/>
      <dgm:t>
        <a:bodyPr/>
        <a:lstStyle/>
        <a:p>
          <a:endParaRPr lang="en-US"/>
        </a:p>
      </dgm:t>
    </dgm:pt>
    <dgm:pt modelId="{7C9FD9F4-FEEA-411B-8548-5C1B44BB86B3}">
      <dgm:prSet phldrT="[Text]"/>
      <dgm:spPr/>
      <dgm:t>
        <a:bodyPr/>
        <a:lstStyle/>
        <a:p>
          <a:r>
            <a:rPr lang="en-US" dirty="0"/>
            <a:t>Creating a file at the entered path and using </a:t>
          </a:r>
          <a:r>
            <a:rPr lang="en-US" dirty="0" err="1"/>
            <a:t>isDirectory</a:t>
          </a:r>
          <a:r>
            <a:rPr lang="en-US" dirty="0"/>
            <a:t>()function to check for paths existence. </a:t>
          </a:r>
        </a:p>
      </dgm:t>
    </dgm:pt>
    <dgm:pt modelId="{C9AA6D73-3CF0-4D21-805C-27916E61D66C}" type="parTrans" cxnId="{AA79AFF8-E1BA-4C39-A821-C2AF2780F4B5}">
      <dgm:prSet/>
      <dgm:spPr/>
      <dgm:t>
        <a:bodyPr/>
        <a:lstStyle/>
        <a:p>
          <a:endParaRPr lang="en-US"/>
        </a:p>
      </dgm:t>
    </dgm:pt>
    <dgm:pt modelId="{F7EE44E1-CD71-4549-90A8-1DD246BE88CE}" type="sibTrans" cxnId="{AA79AFF8-E1BA-4C39-A821-C2AF2780F4B5}">
      <dgm:prSet/>
      <dgm:spPr/>
      <dgm:t>
        <a:bodyPr/>
        <a:lstStyle/>
        <a:p>
          <a:endParaRPr lang="en-US"/>
        </a:p>
      </dgm:t>
    </dgm:pt>
    <dgm:pt modelId="{004C69A8-9118-4CBA-B41D-20742D49275E}">
      <dgm:prSet phldrT="[Text]"/>
      <dgm:spPr/>
      <dgm:t>
        <a:bodyPr/>
        <a:lstStyle/>
        <a:p>
          <a:r>
            <a:rPr lang="en-US" dirty="0"/>
            <a:t>(Boolean)</a:t>
          </a:r>
          <a:r>
            <a:rPr lang="en-US" dirty="0" err="1"/>
            <a:t>isValidURL</a:t>
          </a:r>
          <a:r>
            <a:rPr lang="en-US" dirty="0"/>
            <a:t>(String)</a:t>
          </a:r>
        </a:p>
      </dgm:t>
    </dgm:pt>
    <dgm:pt modelId="{A7620EBA-0D1C-4073-9304-9EF290987794}" type="parTrans" cxnId="{C766DA25-9FD4-4BF6-A346-5A7A8AE3AB56}">
      <dgm:prSet/>
      <dgm:spPr/>
      <dgm:t>
        <a:bodyPr/>
        <a:lstStyle/>
        <a:p>
          <a:endParaRPr lang="en-US"/>
        </a:p>
      </dgm:t>
    </dgm:pt>
    <dgm:pt modelId="{54C80C62-37A1-44BF-86D0-985B650926C8}" type="sibTrans" cxnId="{C766DA25-9FD4-4BF6-A346-5A7A8AE3AB56}">
      <dgm:prSet/>
      <dgm:spPr/>
      <dgm:t>
        <a:bodyPr/>
        <a:lstStyle/>
        <a:p>
          <a:endParaRPr lang="en-US"/>
        </a:p>
      </dgm:t>
    </dgm:pt>
    <dgm:pt modelId="{C175EBA5-B0EC-41C2-80C6-9F59B4399C6F}">
      <dgm:prSet phldrT="[Text]"/>
      <dgm:spPr/>
      <dgm:t>
        <a:bodyPr/>
        <a:lstStyle/>
        <a:p>
          <a:r>
            <a:rPr lang="en-US" dirty="0"/>
            <a:t>Using </a:t>
          </a:r>
          <a:r>
            <a:rPr lang="en-US" dirty="0" err="1"/>
            <a:t>toURI</a:t>
          </a:r>
          <a:r>
            <a:rPr lang="en-US" dirty="0"/>
            <a:t>()function available in Java.net package to check for validity of URL.</a:t>
          </a:r>
        </a:p>
      </dgm:t>
    </dgm:pt>
    <dgm:pt modelId="{16B6EA70-CE90-4094-BD88-E7136BD04627}" type="parTrans" cxnId="{545DA967-7BC1-498B-942D-1F1AAA280553}">
      <dgm:prSet/>
      <dgm:spPr/>
      <dgm:t>
        <a:bodyPr/>
        <a:lstStyle/>
        <a:p>
          <a:endParaRPr lang="en-US"/>
        </a:p>
      </dgm:t>
    </dgm:pt>
    <dgm:pt modelId="{22C147B1-7BC2-484A-BAF8-3C30D6108134}" type="sibTrans" cxnId="{545DA967-7BC1-498B-942D-1F1AAA280553}">
      <dgm:prSet/>
      <dgm:spPr/>
      <dgm:t>
        <a:bodyPr/>
        <a:lstStyle/>
        <a:p>
          <a:endParaRPr lang="en-US"/>
        </a:p>
      </dgm:t>
    </dgm:pt>
    <dgm:pt modelId="{EE804FB2-D83A-4C14-9DA1-BCACED5BB9ED}" type="pres">
      <dgm:prSet presAssocID="{6E07F246-FC7A-44F3-BED0-28DB87E1A4F9}" presName="linear" presStyleCnt="0">
        <dgm:presLayoutVars>
          <dgm:animLvl val="lvl"/>
          <dgm:resizeHandles val="exact"/>
        </dgm:presLayoutVars>
      </dgm:prSet>
      <dgm:spPr/>
    </dgm:pt>
    <dgm:pt modelId="{C7A75845-8599-402A-88C2-C2AAC962CD4A}" type="pres">
      <dgm:prSet presAssocID="{4704F750-8B81-4381-9E38-BABDA082689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8F25D7F-E69F-4519-BD88-130E7832DE29}" type="pres">
      <dgm:prSet presAssocID="{4704F750-8B81-4381-9E38-BABDA082689B}" presName="childText" presStyleLbl="revTx" presStyleIdx="0" presStyleCnt="2">
        <dgm:presLayoutVars>
          <dgm:bulletEnabled val="1"/>
        </dgm:presLayoutVars>
      </dgm:prSet>
      <dgm:spPr/>
    </dgm:pt>
    <dgm:pt modelId="{4ABEB4B2-2FF2-4866-906A-BBD829A39879}" type="pres">
      <dgm:prSet presAssocID="{004C69A8-9118-4CBA-B41D-20742D4927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EAEE70D-B2F6-4725-A507-6829ABDAC8B5}" type="pres">
      <dgm:prSet presAssocID="{004C69A8-9118-4CBA-B41D-20742D49275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766DA25-9FD4-4BF6-A346-5A7A8AE3AB56}" srcId="{6E07F246-FC7A-44F3-BED0-28DB87E1A4F9}" destId="{004C69A8-9118-4CBA-B41D-20742D49275E}" srcOrd="1" destOrd="0" parTransId="{A7620EBA-0D1C-4073-9304-9EF290987794}" sibTransId="{54C80C62-37A1-44BF-86D0-985B650926C8}"/>
    <dgm:cxn modelId="{545DA967-7BC1-498B-942D-1F1AAA280553}" srcId="{004C69A8-9118-4CBA-B41D-20742D49275E}" destId="{C175EBA5-B0EC-41C2-80C6-9F59B4399C6F}" srcOrd="0" destOrd="0" parTransId="{16B6EA70-CE90-4094-BD88-E7136BD04627}" sibTransId="{22C147B1-7BC2-484A-BAF8-3C30D6108134}"/>
    <dgm:cxn modelId="{A1C0D470-DAE5-45C5-946F-C7D3207A0217}" type="presOf" srcId="{C175EBA5-B0EC-41C2-80C6-9F59B4399C6F}" destId="{4EAEE70D-B2F6-4725-A507-6829ABDAC8B5}" srcOrd="0" destOrd="0" presId="urn:microsoft.com/office/officeart/2005/8/layout/vList2"/>
    <dgm:cxn modelId="{2F3D5B8F-BF54-46FE-A192-19061C5088E5}" type="presOf" srcId="{6E07F246-FC7A-44F3-BED0-28DB87E1A4F9}" destId="{EE804FB2-D83A-4C14-9DA1-BCACED5BB9ED}" srcOrd="0" destOrd="0" presId="urn:microsoft.com/office/officeart/2005/8/layout/vList2"/>
    <dgm:cxn modelId="{DB737D91-CA58-4E93-A42D-410186A1488C}" type="presOf" srcId="{7C9FD9F4-FEEA-411B-8548-5C1B44BB86B3}" destId="{68F25D7F-E69F-4519-BD88-130E7832DE29}" srcOrd="0" destOrd="0" presId="urn:microsoft.com/office/officeart/2005/8/layout/vList2"/>
    <dgm:cxn modelId="{09D0E794-CE7A-44E9-A770-0986D6192EDE}" type="presOf" srcId="{4704F750-8B81-4381-9E38-BABDA082689B}" destId="{C7A75845-8599-402A-88C2-C2AAC962CD4A}" srcOrd="0" destOrd="0" presId="urn:microsoft.com/office/officeart/2005/8/layout/vList2"/>
    <dgm:cxn modelId="{EA9DF1DA-F52B-4619-8E34-8A00BC614DA3}" srcId="{6E07F246-FC7A-44F3-BED0-28DB87E1A4F9}" destId="{4704F750-8B81-4381-9E38-BABDA082689B}" srcOrd="0" destOrd="0" parTransId="{0200EB92-B1B4-433C-9DA8-8A2BB585BF9D}" sibTransId="{C4372073-64F8-4DFE-92C0-6299C69B720C}"/>
    <dgm:cxn modelId="{0D6D27E9-3FB0-4EB6-AC68-1E917CFA24C8}" type="presOf" srcId="{004C69A8-9118-4CBA-B41D-20742D49275E}" destId="{4ABEB4B2-2FF2-4866-906A-BBD829A39879}" srcOrd="0" destOrd="0" presId="urn:microsoft.com/office/officeart/2005/8/layout/vList2"/>
    <dgm:cxn modelId="{AA79AFF8-E1BA-4C39-A821-C2AF2780F4B5}" srcId="{4704F750-8B81-4381-9E38-BABDA082689B}" destId="{7C9FD9F4-FEEA-411B-8548-5C1B44BB86B3}" srcOrd="0" destOrd="0" parTransId="{C9AA6D73-3CF0-4D21-805C-27916E61D66C}" sibTransId="{F7EE44E1-CD71-4549-90A8-1DD246BE88CE}"/>
    <dgm:cxn modelId="{F5621D55-C7B7-4928-827C-0A1634260415}" type="presParOf" srcId="{EE804FB2-D83A-4C14-9DA1-BCACED5BB9ED}" destId="{C7A75845-8599-402A-88C2-C2AAC962CD4A}" srcOrd="0" destOrd="0" presId="urn:microsoft.com/office/officeart/2005/8/layout/vList2"/>
    <dgm:cxn modelId="{157F7128-93B7-4952-ADF6-BE28A14E609F}" type="presParOf" srcId="{EE804FB2-D83A-4C14-9DA1-BCACED5BB9ED}" destId="{68F25D7F-E69F-4519-BD88-130E7832DE29}" srcOrd="1" destOrd="0" presId="urn:microsoft.com/office/officeart/2005/8/layout/vList2"/>
    <dgm:cxn modelId="{4FA27E8F-1AF7-41A1-8AD3-9E3B759A381B}" type="presParOf" srcId="{EE804FB2-D83A-4C14-9DA1-BCACED5BB9ED}" destId="{4ABEB4B2-2FF2-4866-906A-BBD829A39879}" srcOrd="2" destOrd="0" presId="urn:microsoft.com/office/officeart/2005/8/layout/vList2"/>
    <dgm:cxn modelId="{C33EF07C-C6F3-4F8C-9931-BB3FE9238EF2}" type="presParOf" srcId="{EE804FB2-D83A-4C14-9DA1-BCACED5BB9ED}" destId="{4EAEE70D-B2F6-4725-A507-6829ABDAC8B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2F0ED0-5CB6-4225-9165-3A0644CCB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10EBB4-0B59-4C33-9499-8C88ABE7B499}">
      <dgm:prSet phldrT="[Text]"/>
      <dgm:spPr/>
      <dgm:t>
        <a:bodyPr/>
        <a:lstStyle/>
        <a:p>
          <a:r>
            <a:rPr lang="en-US" dirty="0"/>
            <a:t>(Boolean)</a:t>
          </a:r>
          <a:r>
            <a:rPr lang="en-US" dirty="0" err="1"/>
            <a:t>isValidFileName</a:t>
          </a:r>
          <a:r>
            <a:rPr lang="en-US" dirty="0"/>
            <a:t>(String)</a:t>
          </a:r>
        </a:p>
      </dgm:t>
    </dgm:pt>
    <dgm:pt modelId="{D1F63158-816E-4621-83E4-429470A0DA37}" type="parTrans" cxnId="{B4320030-E68C-4873-873D-752298F513E2}">
      <dgm:prSet/>
      <dgm:spPr/>
      <dgm:t>
        <a:bodyPr/>
        <a:lstStyle/>
        <a:p>
          <a:endParaRPr lang="en-US"/>
        </a:p>
      </dgm:t>
    </dgm:pt>
    <dgm:pt modelId="{964090FB-4287-48FC-8F08-5EECB0CE0512}" type="sibTrans" cxnId="{B4320030-E68C-4873-873D-752298F513E2}">
      <dgm:prSet/>
      <dgm:spPr/>
      <dgm:t>
        <a:bodyPr/>
        <a:lstStyle/>
        <a:p>
          <a:endParaRPr lang="en-US"/>
        </a:p>
      </dgm:t>
    </dgm:pt>
    <dgm:pt modelId="{C7D67E72-528B-481F-B717-A8EE4B87D0FF}">
      <dgm:prSet phldrT="[Text]"/>
      <dgm:spPr/>
      <dgm:t>
        <a:bodyPr/>
        <a:lstStyle/>
        <a:p>
          <a:r>
            <a:rPr lang="en-US" dirty="0"/>
            <a:t>To check if URL is returning a valid filename for download, simply create a file by that filename and if the file name is not valid, the file creation will throw an exception. </a:t>
          </a:r>
        </a:p>
      </dgm:t>
    </dgm:pt>
    <dgm:pt modelId="{E0C204EC-AE3D-48BE-B10F-26D19A4D0886}" type="parTrans" cxnId="{BE03B564-A7D4-460D-8C2F-D018A0E8FCC4}">
      <dgm:prSet/>
      <dgm:spPr/>
      <dgm:t>
        <a:bodyPr/>
        <a:lstStyle/>
        <a:p>
          <a:endParaRPr lang="en-US"/>
        </a:p>
      </dgm:t>
    </dgm:pt>
    <dgm:pt modelId="{AEFC7B15-964D-4644-8CE8-22EA8F4B7889}" type="sibTrans" cxnId="{BE03B564-A7D4-460D-8C2F-D018A0E8FCC4}">
      <dgm:prSet/>
      <dgm:spPr/>
      <dgm:t>
        <a:bodyPr/>
        <a:lstStyle/>
        <a:p>
          <a:endParaRPr lang="en-US"/>
        </a:p>
      </dgm:t>
    </dgm:pt>
    <dgm:pt modelId="{F4536074-83B2-4824-A654-B4A691AC8F65}" type="pres">
      <dgm:prSet presAssocID="{9D2F0ED0-5CB6-4225-9165-3A0644CCBA32}" presName="linear" presStyleCnt="0">
        <dgm:presLayoutVars>
          <dgm:animLvl val="lvl"/>
          <dgm:resizeHandles val="exact"/>
        </dgm:presLayoutVars>
      </dgm:prSet>
      <dgm:spPr/>
    </dgm:pt>
    <dgm:pt modelId="{FB968BA0-2954-4E02-B15A-10AAD5375EC3}" type="pres">
      <dgm:prSet presAssocID="{D610EBB4-0B59-4C33-9499-8C88ABE7B49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D784CC4-3FE7-4C5A-8242-03FF01E7E4D2}" type="pres">
      <dgm:prSet presAssocID="{D610EBB4-0B59-4C33-9499-8C88ABE7B49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79AA307-9C83-4F38-8160-DAE94AE9B571}" type="presOf" srcId="{D610EBB4-0B59-4C33-9499-8C88ABE7B499}" destId="{FB968BA0-2954-4E02-B15A-10AAD5375EC3}" srcOrd="0" destOrd="0" presId="urn:microsoft.com/office/officeart/2005/8/layout/vList2"/>
    <dgm:cxn modelId="{23BA500A-C120-4A37-A15C-10DD5C88B2D2}" type="presOf" srcId="{C7D67E72-528B-481F-B717-A8EE4B87D0FF}" destId="{3D784CC4-3FE7-4C5A-8242-03FF01E7E4D2}" srcOrd="0" destOrd="0" presId="urn:microsoft.com/office/officeart/2005/8/layout/vList2"/>
    <dgm:cxn modelId="{B4320030-E68C-4873-873D-752298F513E2}" srcId="{9D2F0ED0-5CB6-4225-9165-3A0644CCBA32}" destId="{D610EBB4-0B59-4C33-9499-8C88ABE7B499}" srcOrd="0" destOrd="0" parTransId="{D1F63158-816E-4621-83E4-429470A0DA37}" sibTransId="{964090FB-4287-48FC-8F08-5EECB0CE0512}"/>
    <dgm:cxn modelId="{BE03B564-A7D4-460D-8C2F-D018A0E8FCC4}" srcId="{D610EBB4-0B59-4C33-9499-8C88ABE7B499}" destId="{C7D67E72-528B-481F-B717-A8EE4B87D0FF}" srcOrd="0" destOrd="0" parTransId="{E0C204EC-AE3D-48BE-B10F-26D19A4D0886}" sibTransId="{AEFC7B15-964D-4644-8CE8-22EA8F4B7889}"/>
    <dgm:cxn modelId="{E3C1B594-FA35-4502-850C-984A4CA07AF3}" type="presOf" srcId="{9D2F0ED0-5CB6-4225-9165-3A0644CCBA32}" destId="{F4536074-83B2-4824-A654-B4A691AC8F65}" srcOrd="0" destOrd="0" presId="urn:microsoft.com/office/officeart/2005/8/layout/vList2"/>
    <dgm:cxn modelId="{60168B88-4386-4565-87CF-27CA5D4CC863}" type="presParOf" srcId="{F4536074-83B2-4824-A654-B4A691AC8F65}" destId="{FB968BA0-2954-4E02-B15A-10AAD5375EC3}" srcOrd="0" destOrd="0" presId="urn:microsoft.com/office/officeart/2005/8/layout/vList2"/>
    <dgm:cxn modelId="{041F0849-0FA8-4B17-887D-B5D6AF21B5D9}" type="presParOf" srcId="{F4536074-83B2-4824-A654-B4A691AC8F65}" destId="{3D784CC4-3FE7-4C5A-8242-03FF01E7E4D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B2077DF-558D-452B-A7D9-DA64B5CADFD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05CF38-CB3C-47FA-8BCB-9A8E7A07A140}">
      <dgm:prSet phldrT="[Text]"/>
      <dgm:spPr/>
      <dgm:t>
        <a:bodyPr/>
        <a:lstStyle/>
        <a:p>
          <a:r>
            <a:rPr lang="en-US" dirty="0"/>
            <a:t>(void)Status(String)</a:t>
          </a:r>
        </a:p>
      </dgm:t>
    </dgm:pt>
    <dgm:pt modelId="{DD1F8B50-7759-4CD9-97D4-0F97C848F9E1}" type="parTrans" cxnId="{2B1FDF85-7148-4219-A52E-A028A5A705A1}">
      <dgm:prSet/>
      <dgm:spPr/>
      <dgm:t>
        <a:bodyPr/>
        <a:lstStyle/>
        <a:p>
          <a:endParaRPr lang="en-US"/>
        </a:p>
      </dgm:t>
    </dgm:pt>
    <dgm:pt modelId="{D3B32ADB-8DD7-44B7-9E59-BEC2B63502CF}" type="sibTrans" cxnId="{2B1FDF85-7148-4219-A52E-A028A5A705A1}">
      <dgm:prSet/>
      <dgm:spPr/>
      <dgm:t>
        <a:bodyPr/>
        <a:lstStyle/>
        <a:p>
          <a:endParaRPr lang="en-US"/>
        </a:p>
      </dgm:t>
    </dgm:pt>
    <dgm:pt modelId="{076A6B89-8527-4116-B4DB-ED538F6F2635}">
      <dgm:prSet phldrT="[Text]"/>
      <dgm:spPr/>
      <dgm:t>
        <a:bodyPr/>
        <a:lstStyle/>
        <a:p>
          <a:r>
            <a:rPr lang="en-US" dirty="0"/>
            <a:t>Takes only one string as argument</a:t>
          </a:r>
        </a:p>
      </dgm:t>
    </dgm:pt>
    <dgm:pt modelId="{ED62A59D-2823-4851-BB5D-00074DCFDEC4}" type="parTrans" cxnId="{86110BB1-B511-4459-8298-E32236FB46E7}">
      <dgm:prSet/>
      <dgm:spPr/>
      <dgm:t>
        <a:bodyPr/>
        <a:lstStyle/>
        <a:p>
          <a:endParaRPr lang="en-US"/>
        </a:p>
      </dgm:t>
    </dgm:pt>
    <dgm:pt modelId="{6494E9CA-8616-4F2F-B5B3-D7A2DF9F5355}" type="sibTrans" cxnId="{86110BB1-B511-4459-8298-E32236FB46E7}">
      <dgm:prSet/>
      <dgm:spPr/>
      <dgm:t>
        <a:bodyPr/>
        <a:lstStyle/>
        <a:p>
          <a:endParaRPr lang="en-US"/>
        </a:p>
      </dgm:t>
    </dgm:pt>
    <dgm:pt modelId="{5781C2B5-B248-40AB-BEC0-91C3248CD731}">
      <dgm:prSet phldrT="[Text]"/>
      <dgm:spPr/>
      <dgm:t>
        <a:bodyPr/>
        <a:lstStyle/>
        <a:p>
          <a:r>
            <a:rPr lang="en-US" dirty="0"/>
            <a:t>Used here to pass URL as string in the argument to write to download status file for failed downloads</a:t>
          </a:r>
        </a:p>
      </dgm:t>
    </dgm:pt>
    <dgm:pt modelId="{5A97B272-4A13-4492-B3FB-670B66BA41C5}" type="parTrans" cxnId="{56834227-8ACA-463C-8B5E-F33ADB217374}">
      <dgm:prSet/>
      <dgm:spPr/>
      <dgm:t>
        <a:bodyPr/>
        <a:lstStyle/>
        <a:p>
          <a:endParaRPr lang="en-US"/>
        </a:p>
      </dgm:t>
    </dgm:pt>
    <dgm:pt modelId="{02511BF0-A97E-40EC-B23A-742858CD11C1}" type="sibTrans" cxnId="{56834227-8ACA-463C-8B5E-F33ADB217374}">
      <dgm:prSet/>
      <dgm:spPr/>
      <dgm:t>
        <a:bodyPr/>
        <a:lstStyle/>
        <a:p>
          <a:endParaRPr lang="en-US"/>
        </a:p>
      </dgm:t>
    </dgm:pt>
    <dgm:pt modelId="{5770AEC4-2B6A-435F-90E3-B240C42C1098}">
      <dgm:prSet phldrT="[Text]"/>
      <dgm:spPr/>
      <dgm:t>
        <a:bodyPr/>
        <a:lstStyle/>
        <a:p>
          <a:r>
            <a:rPr lang="en-US" dirty="0"/>
            <a:t>(void)Status(String,String,String)</a:t>
          </a:r>
        </a:p>
      </dgm:t>
    </dgm:pt>
    <dgm:pt modelId="{75B3C9C3-9E14-4B13-B8EE-3CF91B3C67C4}" type="parTrans" cxnId="{BE47D342-DBFE-4934-8466-391E77E49153}">
      <dgm:prSet/>
      <dgm:spPr/>
      <dgm:t>
        <a:bodyPr/>
        <a:lstStyle/>
        <a:p>
          <a:endParaRPr lang="en-US"/>
        </a:p>
      </dgm:t>
    </dgm:pt>
    <dgm:pt modelId="{B6285353-BB70-4938-BDCB-52EE4BEEF022}" type="sibTrans" cxnId="{BE47D342-DBFE-4934-8466-391E77E49153}">
      <dgm:prSet/>
      <dgm:spPr/>
      <dgm:t>
        <a:bodyPr/>
        <a:lstStyle/>
        <a:p>
          <a:endParaRPr lang="en-US"/>
        </a:p>
      </dgm:t>
    </dgm:pt>
    <dgm:pt modelId="{87ADA277-2374-461A-ACCF-5CE1BE9091DC}">
      <dgm:prSet phldrT="[Text]"/>
      <dgm:spPr/>
      <dgm:t>
        <a:bodyPr/>
        <a:lstStyle/>
        <a:p>
          <a:r>
            <a:rPr lang="en-US" dirty="0"/>
            <a:t>Takes 3 strings as arguments</a:t>
          </a:r>
        </a:p>
      </dgm:t>
    </dgm:pt>
    <dgm:pt modelId="{D2D8E1E9-7839-4D09-84F0-438208C96DB1}" type="parTrans" cxnId="{91FEECA4-C963-422E-B67D-4FB2ABC23160}">
      <dgm:prSet/>
      <dgm:spPr/>
      <dgm:t>
        <a:bodyPr/>
        <a:lstStyle/>
        <a:p>
          <a:endParaRPr lang="en-US"/>
        </a:p>
      </dgm:t>
    </dgm:pt>
    <dgm:pt modelId="{75853A49-131E-4A19-82DC-68AF3C7E88A7}" type="sibTrans" cxnId="{91FEECA4-C963-422E-B67D-4FB2ABC23160}">
      <dgm:prSet/>
      <dgm:spPr/>
      <dgm:t>
        <a:bodyPr/>
        <a:lstStyle/>
        <a:p>
          <a:endParaRPr lang="en-US"/>
        </a:p>
      </dgm:t>
    </dgm:pt>
    <dgm:pt modelId="{2F6B8586-3084-400E-8396-ED2A09480F28}">
      <dgm:prSet phldrT="[Text]"/>
      <dgm:spPr/>
      <dgm:t>
        <a:bodyPr/>
        <a:lstStyle/>
        <a:p>
          <a:r>
            <a:rPr lang="en-US" dirty="0"/>
            <a:t>Used here to pass URL, path and filename after a download is completed to write the status to download status file</a:t>
          </a:r>
        </a:p>
      </dgm:t>
    </dgm:pt>
    <dgm:pt modelId="{1A72871A-A5BB-4FF6-B43C-C921F182087D}" type="parTrans" cxnId="{B7F987B9-0C3D-4008-98B6-7D3A6E40E57D}">
      <dgm:prSet/>
      <dgm:spPr/>
      <dgm:t>
        <a:bodyPr/>
        <a:lstStyle/>
        <a:p>
          <a:endParaRPr lang="en-US"/>
        </a:p>
      </dgm:t>
    </dgm:pt>
    <dgm:pt modelId="{1D8BE13B-D5A4-4B2C-8D83-8C5C7E8D7549}" type="sibTrans" cxnId="{B7F987B9-0C3D-4008-98B6-7D3A6E40E57D}">
      <dgm:prSet/>
      <dgm:spPr/>
      <dgm:t>
        <a:bodyPr/>
        <a:lstStyle/>
        <a:p>
          <a:endParaRPr lang="en-US"/>
        </a:p>
      </dgm:t>
    </dgm:pt>
    <dgm:pt modelId="{4FDECDB9-E49E-4561-B8E7-CEF5E4E4DCB5}">
      <dgm:prSet phldrT="[Text]"/>
      <dgm:spPr/>
      <dgm:t>
        <a:bodyPr/>
        <a:lstStyle/>
        <a:p>
          <a:r>
            <a:rPr lang="en-US" dirty="0"/>
            <a:t>(void)DownloadHistory()</a:t>
          </a:r>
        </a:p>
      </dgm:t>
    </dgm:pt>
    <dgm:pt modelId="{103FF0EF-CF8E-4423-84DE-92149E2FE044}" type="parTrans" cxnId="{C8081CD9-7D97-4636-BA27-9CFADAF55E13}">
      <dgm:prSet/>
      <dgm:spPr/>
      <dgm:t>
        <a:bodyPr/>
        <a:lstStyle/>
        <a:p>
          <a:endParaRPr lang="en-US"/>
        </a:p>
      </dgm:t>
    </dgm:pt>
    <dgm:pt modelId="{E72DC630-1807-4614-8A9A-078314C8DFAE}" type="sibTrans" cxnId="{C8081CD9-7D97-4636-BA27-9CFADAF55E13}">
      <dgm:prSet/>
      <dgm:spPr/>
      <dgm:t>
        <a:bodyPr/>
        <a:lstStyle/>
        <a:p>
          <a:endParaRPr lang="en-US"/>
        </a:p>
      </dgm:t>
    </dgm:pt>
    <dgm:pt modelId="{CD5FA4B0-AF80-4B5E-9FB4-EB3EFE1BC3AD}">
      <dgm:prSet phldrT="[Text]"/>
      <dgm:spPr/>
      <dgm:t>
        <a:bodyPr/>
        <a:lstStyle/>
        <a:p>
          <a:r>
            <a:rPr lang="en-US" dirty="0"/>
            <a:t>Purpose : To read the download status file</a:t>
          </a:r>
        </a:p>
      </dgm:t>
    </dgm:pt>
    <dgm:pt modelId="{19576A92-F192-4B51-9053-EB07E1F69952}" type="parTrans" cxnId="{623A8B14-989C-49E1-9C1F-2CF214E6DA87}">
      <dgm:prSet/>
      <dgm:spPr/>
      <dgm:t>
        <a:bodyPr/>
        <a:lstStyle/>
        <a:p>
          <a:endParaRPr lang="en-US"/>
        </a:p>
      </dgm:t>
    </dgm:pt>
    <dgm:pt modelId="{8A2C522B-CF99-4D9C-BE03-2EB9721A925E}" type="sibTrans" cxnId="{623A8B14-989C-49E1-9C1F-2CF214E6DA87}">
      <dgm:prSet/>
      <dgm:spPr/>
      <dgm:t>
        <a:bodyPr/>
        <a:lstStyle/>
        <a:p>
          <a:endParaRPr lang="en-US"/>
        </a:p>
      </dgm:t>
    </dgm:pt>
    <dgm:pt modelId="{1BDD8CCE-161B-4D59-86C0-DAC9C0CE13D3}">
      <dgm:prSet phldrT="[Text]"/>
      <dgm:spPr/>
      <dgm:t>
        <a:bodyPr/>
        <a:lstStyle/>
        <a:p>
          <a:r>
            <a:rPr lang="en-US" dirty="0"/>
            <a:t>Reads download status file and prints the content of the file, i.e. display’s information of previous downloads and their status </a:t>
          </a:r>
        </a:p>
      </dgm:t>
    </dgm:pt>
    <dgm:pt modelId="{F14FE712-7EE5-4118-9C3D-EBC516C33E44}" type="parTrans" cxnId="{B474FF55-5EC4-4D1F-B8BA-D04457F2FC38}">
      <dgm:prSet/>
      <dgm:spPr/>
      <dgm:t>
        <a:bodyPr/>
        <a:lstStyle/>
        <a:p>
          <a:endParaRPr lang="en-US"/>
        </a:p>
      </dgm:t>
    </dgm:pt>
    <dgm:pt modelId="{236DF8F9-0A1F-4096-A1B8-FFEE0FA4AF79}" type="sibTrans" cxnId="{B474FF55-5EC4-4D1F-B8BA-D04457F2FC38}">
      <dgm:prSet/>
      <dgm:spPr/>
      <dgm:t>
        <a:bodyPr/>
        <a:lstStyle/>
        <a:p>
          <a:endParaRPr lang="en-US"/>
        </a:p>
      </dgm:t>
    </dgm:pt>
    <dgm:pt modelId="{B0F3B8E0-45D1-48F3-A857-E86E0B25A59A}" type="pres">
      <dgm:prSet presAssocID="{5B2077DF-558D-452B-A7D9-DA64B5CADFD8}" presName="Name0" presStyleCnt="0">
        <dgm:presLayoutVars>
          <dgm:dir/>
          <dgm:animLvl val="lvl"/>
          <dgm:resizeHandles val="exact"/>
        </dgm:presLayoutVars>
      </dgm:prSet>
      <dgm:spPr/>
    </dgm:pt>
    <dgm:pt modelId="{A5352B5A-11CC-427F-A6BD-057001F1301B}" type="pres">
      <dgm:prSet presAssocID="{0F05CF38-CB3C-47FA-8BCB-9A8E7A07A140}" presName="composite" presStyleCnt="0"/>
      <dgm:spPr/>
    </dgm:pt>
    <dgm:pt modelId="{8AD65597-C68D-42A9-A44E-6E9D2A985EAC}" type="pres">
      <dgm:prSet presAssocID="{0F05CF38-CB3C-47FA-8BCB-9A8E7A07A14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8A0EC63-DF84-4675-9EBA-2A8B4527759A}" type="pres">
      <dgm:prSet presAssocID="{0F05CF38-CB3C-47FA-8BCB-9A8E7A07A140}" presName="desTx" presStyleLbl="alignAccFollowNode1" presStyleIdx="0" presStyleCnt="3">
        <dgm:presLayoutVars>
          <dgm:bulletEnabled val="1"/>
        </dgm:presLayoutVars>
      </dgm:prSet>
      <dgm:spPr/>
    </dgm:pt>
    <dgm:pt modelId="{B91971D2-0555-4486-ADAB-66E76EA177F9}" type="pres">
      <dgm:prSet presAssocID="{D3B32ADB-8DD7-44B7-9E59-BEC2B63502CF}" presName="space" presStyleCnt="0"/>
      <dgm:spPr/>
    </dgm:pt>
    <dgm:pt modelId="{EF967A7C-56D3-4742-B31A-1BBD75022AF6}" type="pres">
      <dgm:prSet presAssocID="{5770AEC4-2B6A-435F-90E3-B240C42C1098}" presName="composite" presStyleCnt="0"/>
      <dgm:spPr/>
    </dgm:pt>
    <dgm:pt modelId="{9DB9E39B-625F-4988-9994-81084AB0170B}" type="pres">
      <dgm:prSet presAssocID="{5770AEC4-2B6A-435F-90E3-B240C42C109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855B8E2-0CE7-4B70-87A2-F0A4E92BF42C}" type="pres">
      <dgm:prSet presAssocID="{5770AEC4-2B6A-435F-90E3-B240C42C1098}" presName="desTx" presStyleLbl="alignAccFollowNode1" presStyleIdx="1" presStyleCnt="3">
        <dgm:presLayoutVars>
          <dgm:bulletEnabled val="1"/>
        </dgm:presLayoutVars>
      </dgm:prSet>
      <dgm:spPr/>
    </dgm:pt>
    <dgm:pt modelId="{CC70C82D-D898-4530-B730-60CAC02E559E}" type="pres">
      <dgm:prSet presAssocID="{B6285353-BB70-4938-BDCB-52EE4BEEF022}" presName="space" presStyleCnt="0"/>
      <dgm:spPr/>
    </dgm:pt>
    <dgm:pt modelId="{7FB0BDCF-C922-4999-ADA7-71F9E722D0B6}" type="pres">
      <dgm:prSet presAssocID="{4FDECDB9-E49E-4561-B8E7-CEF5E4E4DCB5}" presName="composite" presStyleCnt="0"/>
      <dgm:spPr/>
    </dgm:pt>
    <dgm:pt modelId="{D11F4045-E77B-4BD4-AB04-576B71C33370}" type="pres">
      <dgm:prSet presAssocID="{4FDECDB9-E49E-4561-B8E7-CEF5E4E4DCB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AED65D2-D039-405D-A0D0-3E91B09B35DB}" type="pres">
      <dgm:prSet presAssocID="{4FDECDB9-E49E-4561-B8E7-CEF5E4E4DCB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6DC8901-1C2E-4B4F-9570-F9C985CBF994}" type="presOf" srcId="{0F05CF38-CB3C-47FA-8BCB-9A8E7A07A140}" destId="{8AD65597-C68D-42A9-A44E-6E9D2A985EAC}" srcOrd="0" destOrd="0" presId="urn:microsoft.com/office/officeart/2005/8/layout/hList1"/>
    <dgm:cxn modelId="{623A8B14-989C-49E1-9C1F-2CF214E6DA87}" srcId="{4FDECDB9-E49E-4561-B8E7-CEF5E4E4DCB5}" destId="{CD5FA4B0-AF80-4B5E-9FB4-EB3EFE1BC3AD}" srcOrd="0" destOrd="0" parTransId="{19576A92-F192-4B51-9053-EB07E1F69952}" sibTransId="{8A2C522B-CF99-4D9C-BE03-2EB9721A925E}"/>
    <dgm:cxn modelId="{6E7EE921-CC4F-44F1-899C-49125EE92D7A}" type="presOf" srcId="{2F6B8586-3084-400E-8396-ED2A09480F28}" destId="{B855B8E2-0CE7-4B70-87A2-F0A4E92BF42C}" srcOrd="0" destOrd="1" presId="urn:microsoft.com/office/officeart/2005/8/layout/hList1"/>
    <dgm:cxn modelId="{56834227-8ACA-463C-8B5E-F33ADB217374}" srcId="{0F05CF38-CB3C-47FA-8BCB-9A8E7A07A140}" destId="{5781C2B5-B248-40AB-BEC0-91C3248CD731}" srcOrd="1" destOrd="0" parTransId="{5A97B272-4A13-4492-B3FB-670B66BA41C5}" sibTransId="{02511BF0-A97E-40EC-B23A-742858CD11C1}"/>
    <dgm:cxn modelId="{E8D4F73F-6D0E-4297-98CE-C07EF3E26D37}" type="presOf" srcId="{5770AEC4-2B6A-435F-90E3-B240C42C1098}" destId="{9DB9E39B-625F-4988-9994-81084AB0170B}" srcOrd="0" destOrd="0" presId="urn:microsoft.com/office/officeart/2005/8/layout/hList1"/>
    <dgm:cxn modelId="{BE47D342-DBFE-4934-8466-391E77E49153}" srcId="{5B2077DF-558D-452B-A7D9-DA64B5CADFD8}" destId="{5770AEC4-2B6A-435F-90E3-B240C42C1098}" srcOrd="1" destOrd="0" parTransId="{75B3C9C3-9E14-4B13-B8EE-3CF91B3C67C4}" sibTransId="{B6285353-BB70-4938-BDCB-52EE4BEEF022}"/>
    <dgm:cxn modelId="{EDE4F072-D0AD-4E24-A3C9-153A6F6CFDC9}" type="presOf" srcId="{076A6B89-8527-4116-B4DB-ED538F6F2635}" destId="{28A0EC63-DF84-4675-9EBA-2A8B4527759A}" srcOrd="0" destOrd="0" presId="urn:microsoft.com/office/officeart/2005/8/layout/hList1"/>
    <dgm:cxn modelId="{B474FF55-5EC4-4D1F-B8BA-D04457F2FC38}" srcId="{4FDECDB9-E49E-4561-B8E7-CEF5E4E4DCB5}" destId="{1BDD8CCE-161B-4D59-86C0-DAC9C0CE13D3}" srcOrd="1" destOrd="0" parTransId="{F14FE712-7EE5-4118-9C3D-EBC516C33E44}" sibTransId="{236DF8F9-0A1F-4096-A1B8-FFEE0FA4AF79}"/>
    <dgm:cxn modelId="{36C68379-E9CF-44E6-967E-3A7672382A90}" type="presOf" srcId="{5781C2B5-B248-40AB-BEC0-91C3248CD731}" destId="{28A0EC63-DF84-4675-9EBA-2A8B4527759A}" srcOrd="0" destOrd="1" presId="urn:microsoft.com/office/officeart/2005/8/layout/hList1"/>
    <dgm:cxn modelId="{B2B80D7D-9A27-4080-9152-70130EB6B4D4}" type="presOf" srcId="{4FDECDB9-E49E-4561-B8E7-CEF5E4E4DCB5}" destId="{D11F4045-E77B-4BD4-AB04-576B71C33370}" srcOrd="0" destOrd="0" presId="urn:microsoft.com/office/officeart/2005/8/layout/hList1"/>
    <dgm:cxn modelId="{485B5B80-479F-4164-8823-D541DD94FB82}" type="presOf" srcId="{87ADA277-2374-461A-ACCF-5CE1BE9091DC}" destId="{B855B8E2-0CE7-4B70-87A2-F0A4E92BF42C}" srcOrd="0" destOrd="0" presId="urn:microsoft.com/office/officeart/2005/8/layout/hList1"/>
    <dgm:cxn modelId="{4B2C7F85-9267-41EC-A0EC-CD586A5BD815}" type="presOf" srcId="{1BDD8CCE-161B-4D59-86C0-DAC9C0CE13D3}" destId="{0AED65D2-D039-405D-A0D0-3E91B09B35DB}" srcOrd="0" destOrd="1" presId="urn:microsoft.com/office/officeart/2005/8/layout/hList1"/>
    <dgm:cxn modelId="{2B1FDF85-7148-4219-A52E-A028A5A705A1}" srcId="{5B2077DF-558D-452B-A7D9-DA64B5CADFD8}" destId="{0F05CF38-CB3C-47FA-8BCB-9A8E7A07A140}" srcOrd="0" destOrd="0" parTransId="{DD1F8B50-7759-4CD9-97D4-0F97C848F9E1}" sibTransId="{D3B32ADB-8DD7-44B7-9E59-BEC2B63502CF}"/>
    <dgm:cxn modelId="{73A4A09F-0B44-450C-81CF-5E126B72CCA6}" type="presOf" srcId="{CD5FA4B0-AF80-4B5E-9FB4-EB3EFE1BC3AD}" destId="{0AED65D2-D039-405D-A0D0-3E91B09B35DB}" srcOrd="0" destOrd="0" presId="urn:microsoft.com/office/officeart/2005/8/layout/hList1"/>
    <dgm:cxn modelId="{91FEECA4-C963-422E-B67D-4FB2ABC23160}" srcId="{5770AEC4-2B6A-435F-90E3-B240C42C1098}" destId="{87ADA277-2374-461A-ACCF-5CE1BE9091DC}" srcOrd="0" destOrd="0" parTransId="{D2D8E1E9-7839-4D09-84F0-438208C96DB1}" sibTransId="{75853A49-131E-4A19-82DC-68AF3C7E88A7}"/>
    <dgm:cxn modelId="{86110BB1-B511-4459-8298-E32236FB46E7}" srcId="{0F05CF38-CB3C-47FA-8BCB-9A8E7A07A140}" destId="{076A6B89-8527-4116-B4DB-ED538F6F2635}" srcOrd="0" destOrd="0" parTransId="{ED62A59D-2823-4851-BB5D-00074DCFDEC4}" sibTransId="{6494E9CA-8616-4F2F-B5B3-D7A2DF9F5355}"/>
    <dgm:cxn modelId="{B7F987B9-0C3D-4008-98B6-7D3A6E40E57D}" srcId="{5770AEC4-2B6A-435F-90E3-B240C42C1098}" destId="{2F6B8586-3084-400E-8396-ED2A09480F28}" srcOrd="1" destOrd="0" parTransId="{1A72871A-A5BB-4FF6-B43C-C921F182087D}" sibTransId="{1D8BE13B-D5A4-4B2C-8D83-8C5C7E8D7549}"/>
    <dgm:cxn modelId="{BD86E3D7-86BD-43BD-BE90-40B997F74FA5}" type="presOf" srcId="{5B2077DF-558D-452B-A7D9-DA64B5CADFD8}" destId="{B0F3B8E0-45D1-48F3-A857-E86E0B25A59A}" srcOrd="0" destOrd="0" presId="urn:microsoft.com/office/officeart/2005/8/layout/hList1"/>
    <dgm:cxn modelId="{C8081CD9-7D97-4636-BA27-9CFADAF55E13}" srcId="{5B2077DF-558D-452B-A7D9-DA64B5CADFD8}" destId="{4FDECDB9-E49E-4561-B8E7-CEF5E4E4DCB5}" srcOrd="2" destOrd="0" parTransId="{103FF0EF-CF8E-4423-84DE-92149E2FE044}" sibTransId="{E72DC630-1807-4614-8A9A-078314C8DFAE}"/>
    <dgm:cxn modelId="{FFC3FD9F-0A0D-475F-8D18-FE5489E797F5}" type="presParOf" srcId="{B0F3B8E0-45D1-48F3-A857-E86E0B25A59A}" destId="{A5352B5A-11CC-427F-A6BD-057001F1301B}" srcOrd="0" destOrd="0" presId="urn:microsoft.com/office/officeart/2005/8/layout/hList1"/>
    <dgm:cxn modelId="{8F0019FB-95D2-4B7F-B6D6-83C29E11F18E}" type="presParOf" srcId="{A5352B5A-11CC-427F-A6BD-057001F1301B}" destId="{8AD65597-C68D-42A9-A44E-6E9D2A985EAC}" srcOrd="0" destOrd="0" presId="urn:microsoft.com/office/officeart/2005/8/layout/hList1"/>
    <dgm:cxn modelId="{8659DDDE-609A-40F3-B318-DD4C98C54E2F}" type="presParOf" srcId="{A5352B5A-11CC-427F-A6BD-057001F1301B}" destId="{28A0EC63-DF84-4675-9EBA-2A8B4527759A}" srcOrd="1" destOrd="0" presId="urn:microsoft.com/office/officeart/2005/8/layout/hList1"/>
    <dgm:cxn modelId="{DC8A8CF6-EC27-434A-9D49-91BD30D755F4}" type="presParOf" srcId="{B0F3B8E0-45D1-48F3-A857-E86E0B25A59A}" destId="{B91971D2-0555-4486-ADAB-66E76EA177F9}" srcOrd="1" destOrd="0" presId="urn:microsoft.com/office/officeart/2005/8/layout/hList1"/>
    <dgm:cxn modelId="{FE1C8358-D007-48BA-8014-C695B36AE8C8}" type="presParOf" srcId="{B0F3B8E0-45D1-48F3-A857-E86E0B25A59A}" destId="{EF967A7C-56D3-4742-B31A-1BBD75022AF6}" srcOrd="2" destOrd="0" presId="urn:microsoft.com/office/officeart/2005/8/layout/hList1"/>
    <dgm:cxn modelId="{DB06173F-E001-46D4-B0C9-F217AEB3DCF0}" type="presParOf" srcId="{EF967A7C-56D3-4742-B31A-1BBD75022AF6}" destId="{9DB9E39B-625F-4988-9994-81084AB0170B}" srcOrd="0" destOrd="0" presId="urn:microsoft.com/office/officeart/2005/8/layout/hList1"/>
    <dgm:cxn modelId="{180F8ECD-294D-491B-97F4-2420B6696E84}" type="presParOf" srcId="{EF967A7C-56D3-4742-B31A-1BBD75022AF6}" destId="{B855B8E2-0CE7-4B70-87A2-F0A4E92BF42C}" srcOrd="1" destOrd="0" presId="urn:microsoft.com/office/officeart/2005/8/layout/hList1"/>
    <dgm:cxn modelId="{1C71019E-83CE-47C6-B93C-21F8233D05F3}" type="presParOf" srcId="{B0F3B8E0-45D1-48F3-A857-E86E0B25A59A}" destId="{CC70C82D-D898-4530-B730-60CAC02E559E}" srcOrd="3" destOrd="0" presId="urn:microsoft.com/office/officeart/2005/8/layout/hList1"/>
    <dgm:cxn modelId="{8EC93C29-8443-42C0-ADC8-269333EAEA3D}" type="presParOf" srcId="{B0F3B8E0-45D1-48F3-A857-E86E0B25A59A}" destId="{7FB0BDCF-C922-4999-ADA7-71F9E722D0B6}" srcOrd="4" destOrd="0" presId="urn:microsoft.com/office/officeart/2005/8/layout/hList1"/>
    <dgm:cxn modelId="{163A2E18-CADF-4D0D-8531-D4D71CD5BCD7}" type="presParOf" srcId="{7FB0BDCF-C922-4999-ADA7-71F9E722D0B6}" destId="{D11F4045-E77B-4BD4-AB04-576B71C33370}" srcOrd="0" destOrd="0" presId="urn:microsoft.com/office/officeart/2005/8/layout/hList1"/>
    <dgm:cxn modelId="{6BAEF900-2AD1-4731-82B6-6CC55D071520}" type="presParOf" srcId="{7FB0BDCF-C922-4999-ADA7-71F9E722D0B6}" destId="{0AED65D2-D039-405D-A0D0-3E91B09B35D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9649F1D-B2ED-4BD1-91F6-F7741D9A6B4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5EB84F-E40F-4FE1-9C04-FA864E6C9144}">
      <dgm:prSet phldrT="[Text]"/>
      <dgm:spPr/>
      <dgm:t>
        <a:bodyPr/>
        <a:lstStyle/>
        <a:p>
          <a:r>
            <a:rPr lang="en-US" dirty="0"/>
            <a:t>(int)Menu()</a:t>
          </a:r>
        </a:p>
      </dgm:t>
    </dgm:pt>
    <dgm:pt modelId="{E6C94EF1-656D-439B-8792-5D37833886C9}" type="parTrans" cxnId="{3B05C304-70DD-4032-A345-9BCF7F3F39F6}">
      <dgm:prSet/>
      <dgm:spPr/>
      <dgm:t>
        <a:bodyPr/>
        <a:lstStyle/>
        <a:p>
          <a:endParaRPr lang="en-US"/>
        </a:p>
      </dgm:t>
    </dgm:pt>
    <dgm:pt modelId="{14FF4F84-3DDE-43CB-ADF7-FDC8C4BD38AE}" type="sibTrans" cxnId="{3B05C304-70DD-4032-A345-9BCF7F3F39F6}">
      <dgm:prSet/>
      <dgm:spPr/>
      <dgm:t>
        <a:bodyPr/>
        <a:lstStyle/>
        <a:p>
          <a:endParaRPr lang="en-US"/>
        </a:p>
      </dgm:t>
    </dgm:pt>
    <dgm:pt modelId="{07AC176B-FB2B-43A6-9032-6759B0F645AA}">
      <dgm:prSet phldrT="[Text]"/>
      <dgm:spPr/>
      <dgm:t>
        <a:bodyPr/>
        <a:lstStyle/>
        <a:p>
          <a:r>
            <a:rPr lang="en-US" dirty="0"/>
            <a:t>Contains the menu for execution and to enter choice as per user</a:t>
          </a:r>
        </a:p>
      </dgm:t>
    </dgm:pt>
    <dgm:pt modelId="{FEF468D9-FC75-44FC-B918-9E8A86779061}" type="parTrans" cxnId="{C8A51AF4-D91E-43F5-9895-74146F1A9992}">
      <dgm:prSet/>
      <dgm:spPr/>
      <dgm:t>
        <a:bodyPr/>
        <a:lstStyle/>
        <a:p>
          <a:endParaRPr lang="en-US"/>
        </a:p>
      </dgm:t>
    </dgm:pt>
    <dgm:pt modelId="{639697DF-7238-49F8-8029-1F0466D8228C}" type="sibTrans" cxnId="{C8A51AF4-D91E-43F5-9895-74146F1A9992}">
      <dgm:prSet/>
      <dgm:spPr/>
      <dgm:t>
        <a:bodyPr/>
        <a:lstStyle/>
        <a:p>
          <a:endParaRPr lang="en-US"/>
        </a:p>
      </dgm:t>
    </dgm:pt>
    <dgm:pt modelId="{590A5584-C569-4279-8194-436EDD7FC3C9}">
      <dgm:prSet phldrT="[Text]"/>
      <dgm:spPr/>
      <dgm:t>
        <a:bodyPr/>
        <a:lstStyle/>
        <a:p>
          <a:r>
            <a:rPr lang="en-US" dirty="0"/>
            <a:t>Returns int, value of returned int is the choice entered by the user</a:t>
          </a:r>
        </a:p>
      </dgm:t>
    </dgm:pt>
    <dgm:pt modelId="{34AAFB83-AA98-4F41-B8E3-3CDE6A158599}" type="parTrans" cxnId="{68C15AD1-775D-4FFD-940C-D6FC6B187AB8}">
      <dgm:prSet/>
      <dgm:spPr/>
      <dgm:t>
        <a:bodyPr/>
        <a:lstStyle/>
        <a:p>
          <a:endParaRPr lang="en-US"/>
        </a:p>
      </dgm:t>
    </dgm:pt>
    <dgm:pt modelId="{B2EEBF07-8731-4F3F-90F4-EB1D8F13C415}" type="sibTrans" cxnId="{68C15AD1-775D-4FFD-940C-D6FC6B187AB8}">
      <dgm:prSet/>
      <dgm:spPr/>
      <dgm:t>
        <a:bodyPr/>
        <a:lstStyle/>
        <a:p>
          <a:endParaRPr lang="en-US"/>
        </a:p>
      </dgm:t>
    </dgm:pt>
    <dgm:pt modelId="{BFA9D4E6-B75A-404C-96B6-DFDF247AB591}">
      <dgm:prSet phldrT="[Text]"/>
      <dgm:spPr/>
      <dgm:t>
        <a:bodyPr/>
        <a:lstStyle/>
        <a:p>
          <a:r>
            <a:rPr lang="en-US" dirty="0"/>
            <a:t>(void)download()</a:t>
          </a:r>
        </a:p>
      </dgm:t>
    </dgm:pt>
    <dgm:pt modelId="{D3B8DD1C-2851-4491-991E-7C8B2B185A97}" type="parTrans" cxnId="{0F2C8F15-7C60-404C-AF1B-E0F7260AE943}">
      <dgm:prSet/>
      <dgm:spPr/>
      <dgm:t>
        <a:bodyPr/>
        <a:lstStyle/>
        <a:p>
          <a:endParaRPr lang="en-US"/>
        </a:p>
      </dgm:t>
    </dgm:pt>
    <dgm:pt modelId="{96D5867F-3D48-4EAF-A182-FC12B4823D74}" type="sibTrans" cxnId="{0F2C8F15-7C60-404C-AF1B-E0F7260AE943}">
      <dgm:prSet/>
      <dgm:spPr/>
      <dgm:t>
        <a:bodyPr/>
        <a:lstStyle/>
        <a:p>
          <a:endParaRPr lang="en-US"/>
        </a:p>
      </dgm:t>
    </dgm:pt>
    <dgm:pt modelId="{EBE83740-E698-4394-8C31-D84666CB3F7A}">
      <dgm:prSet phldrT="[Text]"/>
      <dgm:spPr/>
      <dgm:t>
        <a:bodyPr/>
        <a:lstStyle/>
        <a:p>
          <a:r>
            <a:rPr lang="en-US" dirty="0"/>
            <a:t>Contains validations of URL and path and download method</a:t>
          </a:r>
        </a:p>
      </dgm:t>
    </dgm:pt>
    <dgm:pt modelId="{C6EAE98B-6DBE-42E1-9ADD-AD78EE467964}" type="parTrans" cxnId="{51D7E297-3B73-4D9A-8B66-14D09DE44BC5}">
      <dgm:prSet/>
      <dgm:spPr/>
      <dgm:t>
        <a:bodyPr/>
        <a:lstStyle/>
        <a:p>
          <a:endParaRPr lang="en-US"/>
        </a:p>
      </dgm:t>
    </dgm:pt>
    <dgm:pt modelId="{77260323-BC23-4448-A441-E46070383EA3}" type="sibTrans" cxnId="{51D7E297-3B73-4D9A-8B66-14D09DE44BC5}">
      <dgm:prSet/>
      <dgm:spPr/>
      <dgm:t>
        <a:bodyPr/>
        <a:lstStyle/>
        <a:p>
          <a:endParaRPr lang="en-US"/>
        </a:p>
      </dgm:t>
    </dgm:pt>
    <dgm:pt modelId="{03D588B9-3E77-450A-A83D-9430D670BC6C}">
      <dgm:prSet phldrT="[Text]"/>
      <dgm:spPr/>
      <dgm:t>
        <a:bodyPr/>
        <a:lstStyle/>
        <a:p>
          <a:r>
            <a:rPr lang="en-US" dirty="0"/>
            <a:t>Downloads file from URL and stores to the entered directory</a:t>
          </a:r>
        </a:p>
      </dgm:t>
    </dgm:pt>
    <dgm:pt modelId="{894ED812-0EF7-4450-87A5-EDECCC839195}" type="parTrans" cxnId="{3EB4FC87-E982-48EA-9479-6469664BCEF5}">
      <dgm:prSet/>
      <dgm:spPr/>
      <dgm:t>
        <a:bodyPr/>
        <a:lstStyle/>
        <a:p>
          <a:endParaRPr lang="en-US"/>
        </a:p>
      </dgm:t>
    </dgm:pt>
    <dgm:pt modelId="{008B9E96-43F0-453C-88A5-4726E336A9E8}" type="sibTrans" cxnId="{3EB4FC87-E982-48EA-9479-6469664BCEF5}">
      <dgm:prSet/>
      <dgm:spPr/>
      <dgm:t>
        <a:bodyPr/>
        <a:lstStyle/>
        <a:p>
          <a:endParaRPr lang="en-US"/>
        </a:p>
      </dgm:t>
    </dgm:pt>
    <dgm:pt modelId="{4CC89A21-BBD2-49FE-BC89-7483AA4A1CC3}">
      <dgm:prSet phldrT="[Text]"/>
      <dgm:spPr/>
      <dgm:t>
        <a:bodyPr/>
        <a:lstStyle/>
        <a:p>
          <a:r>
            <a:rPr lang="en-US" dirty="0"/>
            <a:t>(void)Main(String[])</a:t>
          </a:r>
        </a:p>
      </dgm:t>
    </dgm:pt>
    <dgm:pt modelId="{2C2D90D7-B664-4974-862A-9B27D5A39C0C}" type="parTrans" cxnId="{46DB9093-7238-4C5E-BB6C-1CF03C2B173F}">
      <dgm:prSet/>
      <dgm:spPr/>
      <dgm:t>
        <a:bodyPr/>
        <a:lstStyle/>
        <a:p>
          <a:endParaRPr lang="en-US"/>
        </a:p>
      </dgm:t>
    </dgm:pt>
    <dgm:pt modelId="{681C13F4-A3E3-41D0-AE3F-44EC0956638D}" type="sibTrans" cxnId="{46DB9093-7238-4C5E-BB6C-1CF03C2B173F}">
      <dgm:prSet/>
      <dgm:spPr/>
      <dgm:t>
        <a:bodyPr/>
        <a:lstStyle/>
        <a:p>
          <a:endParaRPr lang="en-US"/>
        </a:p>
      </dgm:t>
    </dgm:pt>
    <dgm:pt modelId="{011D2FB8-A606-446A-AAFE-A07A92E95291}">
      <dgm:prSet phldrT="[Text]"/>
      <dgm:spPr/>
      <dgm:t>
        <a:bodyPr/>
        <a:lstStyle/>
        <a:p>
          <a:r>
            <a:rPr lang="en-US" dirty="0"/>
            <a:t>Menu and download functions are executed here</a:t>
          </a:r>
        </a:p>
      </dgm:t>
    </dgm:pt>
    <dgm:pt modelId="{CBFE816D-851F-4EBD-A760-228EF392B188}" type="parTrans" cxnId="{B6A46933-039F-48C4-AA83-3CFD44834FBB}">
      <dgm:prSet/>
      <dgm:spPr/>
      <dgm:t>
        <a:bodyPr/>
        <a:lstStyle/>
        <a:p>
          <a:endParaRPr lang="en-US"/>
        </a:p>
      </dgm:t>
    </dgm:pt>
    <dgm:pt modelId="{039334E9-A5B0-4EE8-A19C-7A79BB9D2709}" type="sibTrans" cxnId="{B6A46933-039F-48C4-AA83-3CFD44834FBB}">
      <dgm:prSet/>
      <dgm:spPr/>
      <dgm:t>
        <a:bodyPr/>
        <a:lstStyle/>
        <a:p>
          <a:endParaRPr lang="en-US"/>
        </a:p>
      </dgm:t>
    </dgm:pt>
    <dgm:pt modelId="{9832FB94-F302-4FC7-B791-6076FBA11E90}">
      <dgm:prSet phldrT="[Text]"/>
      <dgm:spPr/>
      <dgm:t>
        <a:bodyPr/>
        <a:lstStyle/>
        <a:p>
          <a:r>
            <a:rPr lang="en-US" dirty="0"/>
            <a:t>Switch case as per user choice and iteration of program as per user choice</a:t>
          </a:r>
        </a:p>
      </dgm:t>
    </dgm:pt>
    <dgm:pt modelId="{9658BF9A-8E7D-4D86-841A-6E930843BB98}" type="parTrans" cxnId="{ABEE86A6-0D57-4C5F-906E-6B675B449277}">
      <dgm:prSet/>
      <dgm:spPr/>
      <dgm:t>
        <a:bodyPr/>
        <a:lstStyle/>
        <a:p>
          <a:endParaRPr lang="en-US"/>
        </a:p>
      </dgm:t>
    </dgm:pt>
    <dgm:pt modelId="{58CBC37A-CA96-4296-B483-93CB5D39D399}" type="sibTrans" cxnId="{ABEE86A6-0D57-4C5F-906E-6B675B449277}">
      <dgm:prSet/>
      <dgm:spPr/>
      <dgm:t>
        <a:bodyPr/>
        <a:lstStyle/>
        <a:p>
          <a:endParaRPr lang="en-US"/>
        </a:p>
      </dgm:t>
    </dgm:pt>
    <dgm:pt modelId="{A37E8067-582E-45ED-9528-68CF496E0580}" type="pres">
      <dgm:prSet presAssocID="{29649F1D-B2ED-4BD1-91F6-F7741D9A6B40}" presName="Name0" presStyleCnt="0">
        <dgm:presLayoutVars>
          <dgm:dir/>
          <dgm:animLvl val="lvl"/>
          <dgm:resizeHandles val="exact"/>
        </dgm:presLayoutVars>
      </dgm:prSet>
      <dgm:spPr/>
    </dgm:pt>
    <dgm:pt modelId="{D805F623-B9C6-4017-99EA-55674C7449B5}" type="pres">
      <dgm:prSet presAssocID="{B25EB84F-E40F-4FE1-9C04-FA864E6C9144}" presName="composite" presStyleCnt="0"/>
      <dgm:spPr/>
    </dgm:pt>
    <dgm:pt modelId="{53BB8428-35CA-4875-82B2-35DB3127FA4D}" type="pres">
      <dgm:prSet presAssocID="{B25EB84F-E40F-4FE1-9C04-FA864E6C914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50C98B-82AF-4975-87E6-5FB9ACEE1880}" type="pres">
      <dgm:prSet presAssocID="{B25EB84F-E40F-4FE1-9C04-FA864E6C9144}" presName="desTx" presStyleLbl="alignAccFollowNode1" presStyleIdx="0" presStyleCnt="3">
        <dgm:presLayoutVars>
          <dgm:bulletEnabled val="1"/>
        </dgm:presLayoutVars>
      </dgm:prSet>
      <dgm:spPr/>
    </dgm:pt>
    <dgm:pt modelId="{6E2C7F86-8320-4C69-B3C1-FBFE75683B27}" type="pres">
      <dgm:prSet presAssocID="{14FF4F84-3DDE-43CB-ADF7-FDC8C4BD38AE}" presName="space" presStyleCnt="0"/>
      <dgm:spPr/>
    </dgm:pt>
    <dgm:pt modelId="{FA324140-0B12-4066-A4E4-0EF3D63CBA6D}" type="pres">
      <dgm:prSet presAssocID="{BFA9D4E6-B75A-404C-96B6-DFDF247AB591}" presName="composite" presStyleCnt="0"/>
      <dgm:spPr/>
    </dgm:pt>
    <dgm:pt modelId="{FC44BD3C-B350-4BB7-B0FB-D83B7E859E03}" type="pres">
      <dgm:prSet presAssocID="{BFA9D4E6-B75A-404C-96B6-DFDF247AB59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1702F11-09B4-4089-9A0C-ED8542EA517D}" type="pres">
      <dgm:prSet presAssocID="{BFA9D4E6-B75A-404C-96B6-DFDF247AB591}" presName="desTx" presStyleLbl="alignAccFollowNode1" presStyleIdx="1" presStyleCnt="3">
        <dgm:presLayoutVars>
          <dgm:bulletEnabled val="1"/>
        </dgm:presLayoutVars>
      </dgm:prSet>
      <dgm:spPr/>
    </dgm:pt>
    <dgm:pt modelId="{41916417-D191-42EE-8A51-48714F497200}" type="pres">
      <dgm:prSet presAssocID="{96D5867F-3D48-4EAF-A182-FC12B4823D74}" presName="space" presStyleCnt="0"/>
      <dgm:spPr/>
    </dgm:pt>
    <dgm:pt modelId="{EF860B1E-7FBE-4215-B06F-AFD6AB086B6D}" type="pres">
      <dgm:prSet presAssocID="{4CC89A21-BBD2-49FE-BC89-7483AA4A1CC3}" presName="composite" presStyleCnt="0"/>
      <dgm:spPr/>
    </dgm:pt>
    <dgm:pt modelId="{DB29684B-3D21-4713-AE41-3AFE772B29A4}" type="pres">
      <dgm:prSet presAssocID="{4CC89A21-BBD2-49FE-BC89-7483AA4A1CC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4CB6ECD-0CAC-475A-92E8-EF6C24B30463}" type="pres">
      <dgm:prSet presAssocID="{4CC89A21-BBD2-49FE-BC89-7483AA4A1CC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B05C304-70DD-4032-A345-9BCF7F3F39F6}" srcId="{29649F1D-B2ED-4BD1-91F6-F7741D9A6B40}" destId="{B25EB84F-E40F-4FE1-9C04-FA864E6C9144}" srcOrd="0" destOrd="0" parTransId="{E6C94EF1-656D-439B-8792-5D37833886C9}" sibTransId="{14FF4F84-3DDE-43CB-ADF7-FDC8C4BD38AE}"/>
    <dgm:cxn modelId="{0F2C8F15-7C60-404C-AF1B-E0F7260AE943}" srcId="{29649F1D-B2ED-4BD1-91F6-F7741D9A6B40}" destId="{BFA9D4E6-B75A-404C-96B6-DFDF247AB591}" srcOrd="1" destOrd="0" parTransId="{D3B8DD1C-2851-4491-991E-7C8B2B185A97}" sibTransId="{96D5867F-3D48-4EAF-A182-FC12B4823D74}"/>
    <dgm:cxn modelId="{BDCC371F-7DE0-49CB-B310-2A8651A08DA5}" type="presOf" srcId="{011D2FB8-A606-446A-AAFE-A07A92E95291}" destId="{D4CB6ECD-0CAC-475A-92E8-EF6C24B30463}" srcOrd="0" destOrd="0" presId="urn:microsoft.com/office/officeart/2005/8/layout/hList1"/>
    <dgm:cxn modelId="{42358B31-E757-441E-B874-D5D10E3D0CD3}" type="presOf" srcId="{4CC89A21-BBD2-49FE-BC89-7483AA4A1CC3}" destId="{DB29684B-3D21-4713-AE41-3AFE772B29A4}" srcOrd="0" destOrd="0" presId="urn:microsoft.com/office/officeart/2005/8/layout/hList1"/>
    <dgm:cxn modelId="{B6A46933-039F-48C4-AA83-3CFD44834FBB}" srcId="{4CC89A21-BBD2-49FE-BC89-7483AA4A1CC3}" destId="{011D2FB8-A606-446A-AAFE-A07A92E95291}" srcOrd="0" destOrd="0" parTransId="{CBFE816D-851F-4EBD-A760-228EF392B188}" sibTransId="{039334E9-A5B0-4EE8-A19C-7A79BB9D2709}"/>
    <dgm:cxn modelId="{531AF461-8E4B-43E5-BE58-59CABCBE908E}" type="presOf" srcId="{B25EB84F-E40F-4FE1-9C04-FA864E6C9144}" destId="{53BB8428-35CA-4875-82B2-35DB3127FA4D}" srcOrd="0" destOrd="0" presId="urn:microsoft.com/office/officeart/2005/8/layout/hList1"/>
    <dgm:cxn modelId="{BBBE594B-0382-4529-BF1A-66934B3989FE}" type="presOf" srcId="{07AC176B-FB2B-43A6-9032-6759B0F645AA}" destId="{5850C98B-82AF-4975-87E6-5FB9ACEE1880}" srcOrd="0" destOrd="0" presId="urn:microsoft.com/office/officeart/2005/8/layout/hList1"/>
    <dgm:cxn modelId="{2A230675-DE7B-43AB-8671-DF40195BFE5C}" type="presOf" srcId="{9832FB94-F302-4FC7-B791-6076FBA11E90}" destId="{D4CB6ECD-0CAC-475A-92E8-EF6C24B30463}" srcOrd="0" destOrd="1" presId="urn:microsoft.com/office/officeart/2005/8/layout/hList1"/>
    <dgm:cxn modelId="{332ADB87-5166-4964-A870-F19EBAF5B1D9}" type="presOf" srcId="{29649F1D-B2ED-4BD1-91F6-F7741D9A6B40}" destId="{A37E8067-582E-45ED-9528-68CF496E0580}" srcOrd="0" destOrd="0" presId="urn:microsoft.com/office/officeart/2005/8/layout/hList1"/>
    <dgm:cxn modelId="{3EB4FC87-E982-48EA-9479-6469664BCEF5}" srcId="{BFA9D4E6-B75A-404C-96B6-DFDF247AB591}" destId="{03D588B9-3E77-450A-A83D-9430D670BC6C}" srcOrd="1" destOrd="0" parTransId="{894ED812-0EF7-4450-87A5-EDECCC839195}" sibTransId="{008B9E96-43F0-453C-88A5-4726E336A9E8}"/>
    <dgm:cxn modelId="{46DB9093-7238-4C5E-BB6C-1CF03C2B173F}" srcId="{29649F1D-B2ED-4BD1-91F6-F7741D9A6B40}" destId="{4CC89A21-BBD2-49FE-BC89-7483AA4A1CC3}" srcOrd="2" destOrd="0" parTransId="{2C2D90D7-B664-4974-862A-9B27D5A39C0C}" sibTransId="{681C13F4-A3E3-41D0-AE3F-44EC0956638D}"/>
    <dgm:cxn modelId="{51D7E297-3B73-4D9A-8B66-14D09DE44BC5}" srcId="{BFA9D4E6-B75A-404C-96B6-DFDF247AB591}" destId="{EBE83740-E698-4394-8C31-D84666CB3F7A}" srcOrd="0" destOrd="0" parTransId="{C6EAE98B-6DBE-42E1-9ADD-AD78EE467964}" sibTransId="{77260323-BC23-4448-A441-E46070383EA3}"/>
    <dgm:cxn modelId="{AB76C89E-A6FD-480D-B9F7-8C5A8F49A844}" type="presOf" srcId="{03D588B9-3E77-450A-A83D-9430D670BC6C}" destId="{31702F11-09B4-4089-9A0C-ED8542EA517D}" srcOrd="0" destOrd="1" presId="urn:microsoft.com/office/officeart/2005/8/layout/hList1"/>
    <dgm:cxn modelId="{ABEE86A6-0D57-4C5F-906E-6B675B449277}" srcId="{4CC89A21-BBD2-49FE-BC89-7483AA4A1CC3}" destId="{9832FB94-F302-4FC7-B791-6076FBA11E90}" srcOrd="1" destOrd="0" parTransId="{9658BF9A-8E7D-4D86-841A-6E930843BB98}" sibTransId="{58CBC37A-CA96-4296-B483-93CB5D39D399}"/>
    <dgm:cxn modelId="{CCED3FB8-4C09-405B-887A-231C437CFBFC}" type="presOf" srcId="{590A5584-C569-4279-8194-436EDD7FC3C9}" destId="{5850C98B-82AF-4975-87E6-5FB9ACEE1880}" srcOrd="0" destOrd="1" presId="urn:microsoft.com/office/officeart/2005/8/layout/hList1"/>
    <dgm:cxn modelId="{68C15AD1-775D-4FFD-940C-D6FC6B187AB8}" srcId="{B25EB84F-E40F-4FE1-9C04-FA864E6C9144}" destId="{590A5584-C569-4279-8194-436EDD7FC3C9}" srcOrd="1" destOrd="0" parTransId="{34AAFB83-AA98-4F41-B8E3-3CDE6A158599}" sibTransId="{B2EEBF07-8731-4F3F-90F4-EB1D8F13C415}"/>
    <dgm:cxn modelId="{C8A51AF4-D91E-43F5-9895-74146F1A9992}" srcId="{B25EB84F-E40F-4FE1-9C04-FA864E6C9144}" destId="{07AC176B-FB2B-43A6-9032-6759B0F645AA}" srcOrd="0" destOrd="0" parTransId="{FEF468D9-FC75-44FC-B918-9E8A86779061}" sibTransId="{639697DF-7238-49F8-8029-1F0466D8228C}"/>
    <dgm:cxn modelId="{51461FF8-54D7-40DB-A187-56538E4C5A8B}" type="presOf" srcId="{EBE83740-E698-4394-8C31-D84666CB3F7A}" destId="{31702F11-09B4-4089-9A0C-ED8542EA517D}" srcOrd="0" destOrd="0" presId="urn:microsoft.com/office/officeart/2005/8/layout/hList1"/>
    <dgm:cxn modelId="{9BE346FB-D29B-4DC0-9697-B0A99B128B45}" type="presOf" srcId="{BFA9D4E6-B75A-404C-96B6-DFDF247AB591}" destId="{FC44BD3C-B350-4BB7-B0FB-D83B7E859E03}" srcOrd="0" destOrd="0" presId="urn:microsoft.com/office/officeart/2005/8/layout/hList1"/>
    <dgm:cxn modelId="{22BF5CA9-4AA4-4EB1-83D1-285F388E476C}" type="presParOf" srcId="{A37E8067-582E-45ED-9528-68CF496E0580}" destId="{D805F623-B9C6-4017-99EA-55674C7449B5}" srcOrd="0" destOrd="0" presId="urn:microsoft.com/office/officeart/2005/8/layout/hList1"/>
    <dgm:cxn modelId="{7CED4397-E611-426E-BC77-B888342E1003}" type="presParOf" srcId="{D805F623-B9C6-4017-99EA-55674C7449B5}" destId="{53BB8428-35CA-4875-82B2-35DB3127FA4D}" srcOrd="0" destOrd="0" presId="urn:microsoft.com/office/officeart/2005/8/layout/hList1"/>
    <dgm:cxn modelId="{8E77CCC9-2D12-4553-9136-E44DAAF569C6}" type="presParOf" srcId="{D805F623-B9C6-4017-99EA-55674C7449B5}" destId="{5850C98B-82AF-4975-87E6-5FB9ACEE1880}" srcOrd="1" destOrd="0" presId="urn:microsoft.com/office/officeart/2005/8/layout/hList1"/>
    <dgm:cxn modelId="{9323225B-03EA-4A03-A33A-471061B52F68}" type="presParOf" srcId="{A37E8067-582E-45ED-9528-68CF496E0580}" destId="{6E2C7F86-8320-4C69-B3C1-FBFE75683B27}" srcOrd="1" destOrd="0" presId="urn:microsoft.com/office/officeart/2005/8/layout/hList1"/>
    <dgm:cxn modelId="{E9525CF4-3B93-45EE-BB6B-5EFF28282066}" type="presParOf" srcId="{A37E8067-582E-45ED-9528-68CF496E0580}" destId="{FA324140-0B12-4066-A4E4-0EF3D63CBA6D}" srcOrd="2" destOrd="0" presId="urn:microsoft.com/office/officeart/2005/8/layout/hList1"/>
    <dgm:cxn modelId="{88C994C9-3D3F-4A55-92E1-0551E30D26B3}" type="presParOf" srcId="{FA324140-0B12-4066-A4E4-0EF3D63CBA6D}" destId="{FC44BD3C-B350-4BB7-B0FB-D83B7E859E03}" srcOrd="0" destOrd="0" presId="urn:microsoft.com/office/officeart/2005/8/layout/hList1"/>
    <dgm:cxn modelId="{75C6DE34-1C6C-456B-BD8E-6D9A161C469E}" type="presParOf" srcId="{FA324140-0B12-4066-A4E4-0EF3D63CBA6D}" destId="{31702F11-09B4-4089-9A0C-ED8542EA517D}" srcOrd="1" destOrd="0" presId="urn:microsoft.com/office/officeart/2005/8/layout/hList1"/>
    <dgm:cxn modelId="{727E6742-0F31-4B76-9F08-BF1C6AB08617}" type="presParOf" srcId="{A37E8067-582E-45ED-9528-68CF496E0580}" destId="{41916417-D191-42EE-8A51-48714F497200}" srcOrd="3" destOrd="0" presId="urn:microsoft.com/office/officeart/2005/8/layout/hList1"/>
    <dgm:cxn modelId="{3C65212F-E1CA-4886-98DD-805625439099}" type="presParOf" srcId="{A37E8067-582E-45ED-9528-68CF496E0580}" destId="{EF860B1E-7FBE-4215-B06F-AFD6AB086B6D}" srcOrd="4" destOrd="0" presId="urn:microsoft.com/office/officeart/2005/8/layout/hList1"/>
    <dgm:cxn modelId="{C0CF284F-4592-4FAE-B86B-B4EAB8842251}" type="presParOf" srcId="{EF860B1E-7FBE-4215-B06F-AFD6AB086B6D}" destId="{DB29684B-3D21-4713-AE41-3AFE772B29A4}" srcOrd="0" destOrd="0" presId="urn:microsoft.com/office/officeart/2005/8/layout/hList1"/>
    <dgm:cxn modelId="{5CFC67C6-6CD5-4D9D-8FE4-D6179819BA75}" type="presParOf" srcId="{EF860B1E-7FBE-4215-B06F-AFD6AB086B6D}" destId="{D4CB6ECD-0CAC-475A-92E8-EF6C24B304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64EBE-84D1-4979-ABEC-504E06B1EBFB}">
      <dsp:nvSpPr>
        <dsp:cNvPr id="0" name=""/>
        <dsp:cNvSpPr/>
      </dsp:nvSpPr>
      <dsp:spPr>
        <a:xfrm>
          <a:off x="820634" y="421554"/>
          <a:ext cx="2806553" cy="2806553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CC5B-FD97-4498-914A-5844F7C8BE26}">
      <dsp:nvSpPr>
        <dsp:cNvPr id="0" name=""/>
        <dsp:cNvSpPr/>
      </dsp:nvSpPr>
      <dsp:spPr>
        <a:xfrm>
          <a:off x="820634" y="421554"/>
          <a:ext cx="2806553" cy="2806553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DB9AB-C9F8-47B0-A259-C68A1C41E303}">
      <dsp:nvSpPr>
        <dsp:cNvPr id="0" name=""/>
        <dsp:cNvSpPr/>
      </dsp:nvSpPr>
      <dsp:spPr>
        <a:xfrm>
          <a:off x="820634" y="421554"/>
          <a:ext cx="2806553" cy="2806553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E0696-4EB0-46EA-8C1C-8F56E45CDD42}">
      <dsp:nvSpPr>
        <dsp:cNvPr id="0" name=""/>
        <dsp:cNvSpPr/>
      </dsp:nvSpPr>
      <dsp:spPr>
        <a:xfrm>
          <a:off x="820634" y="421554"/>
          <a:ext cx="2806553" cy="2806553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15F3B-6629-42A7-8B75-3D05319E7A9E}">
      <dsp:nvSpPr>
        <dsp:cNvPr id="0" name=""/>
        <dsp:cNvSpPr/>
      </dsp:nvSpPr>
      <dsp:spPr>
        <a:xfrm>
          <a:off x="1577804" y="1178724"/>
          <a:ext cx="1292213" cy="12922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Download Manager</a:t>
          </a:r>
        </a:p>
      </dsp:txBody>
      <dsp:txXfrm>
        <a:off x="1767044" y="1367964"/>
        <a:ext cx="913733" cy="913733"/>
      </dsp:txXfrm>
    </dsp:sp>
    <dsp:sp modelId="{4FDA3E51-3791-425D-BE60-F919E97AED9C}">
      <dsp:nvSpPr>
        <dsp:cNvPr id="0" name=""/>
        <dsp:cNvSpPr/>
      </dsp:nvSpPr>
      <dsp:spPr>
        <a:xfrm>
          <a:off x="1771636" y="1843"/>
          <a:ext cx="904549" cy="904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URL</a:t>
          </a:r>
        </a:p>
      </dsp:txBody>
      <dsp:txXfrm>
        <a:off x="1904104" y="134311"/>
        <a:ext cx="639613" cy="639613"/>
      </dsp:txXfrm>
    </dsp:sp>
    <dsp:sp modelId="{A8C27313-77CD-43B8-BFE7-BED90F4F5AF4}">
      <dsp:nvSpPr>
        <dsp:cNvPr id="0" name=""/>
        <dsp:cNvSpPr/>
      </dsp:nvSpPr>
      <dsp:spPr>
        <a:xfrm>
          <a:off x="3142349" y="1372556"/>
          <a:ext cx="904549" cy="904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Local Storage</a:t>
          </a:r>
        </a:p>
      </dsp:txBody>
      <dsp:txXfrm>
        <a:off x="3274817" y="1505024"/>
        <a:ext cx="639613" cy="639613"/>
      </dsp:txXfrm>
    </dsp:sp>
    <dsp:sp modelId="{2B440748-B3B8-4C97-BEFC-51F69CE30732}">
      <dsp:nvSpPr>
        <dsp:cNvPr id="0" name=""/>
        <dsp:cNvSpPr/>
      </dsp:nvSpPr>
      <dsp:spPr>
        <a:xfrm>
          <a:off x="1771636" y="2743269"/>
          <a:ext cx="904549" cy="904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Network Access Protocol</a:t>
          </a:r>
        </a:p>
      </dsp:txBody>
      <dsp:txXfrm>
        <a:off x="1904104" y="2875737"/>
        <a:ext cx="639613" cy="639613"/>
      </dsp:txXfrm>
    </dsp:sp>
    <dsp:sp modelId="{525CE8E6-C285-4278-AFAD-4423F54DFED0}">
      <dsp:nvSpPr>
        <dsp:cNvPr id="0" name=""/>
        <dsp:cNvSpPr/>
      </dsp:nvSpPr>
      <dsp:spPr>
        <a:xfrm>
          <a:off x="400923" y="1372556"/>
          <a:ext cx="904549" cy="904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Verification</a:t>
          </a:r>
        </a:p>
      </dsp:txBody>
      <dsp:txXfrm>
        <a:off x="533391" y="1505024"/>
        <a:ext cx="639613" cy="639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DEAD1-4988-4670-B07B-F9C3F77F64C1}">
      <dsp:nvSpPr>
        <dsp:cNvPr id="0" name=""/>
        <dsp:cNvSpPr/>
      </dsp:nvSpPr>
      <dsp:spPr>
        <a:xfrm>
          <a:off x="863545" y="1230"/>
          <a:ext cx="2072133" cy="1243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URL &amp; Path</a:t>
          </a:r>
        </a:p>
      </dsp:txBody>
      <dsp:txXfrm>
        <a:off x="899959" y="37644"/>
        <a:ext cx="1999305" cy="1170452"/>
      </dsp:txXfrm>
    </dsp:sp>
    <dsp:sp modelId="{5CC9D4C8-8B00-4A2F-B501-50839C7CA417}">
      <dsp:nvSpPr>
        <dsp:cNvPr id="0" name=""/>
        <dsp:cNvSpPr/>
      </dsp:nvSpPr>
      <dsp:spPr>
        <a:xfrm>
          <a:off x="3118027" y="365925"/>
          <a:ext cx="439292" cy="513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118027" y="468703"/>
        <a:ext cx="307504" cy="308333"/>
      </dsp:txXfrm>
    </dsp:sp>
    <dsp:sp modelId="{FCFB46FB-808C-4BBE-8ADC-5A6BB2B3865F}">
      <dsp:nvSpPr>
        <dsp:cNvPr id="0" name=""/>
        <dsp:cNvSpPr/>
      </dsp:nvSpPr>
      <dsp:spPr>
        <a:xfrm>
          <a:off x="3764533" y="1230"/>
          <a:ext cx="2072133" cy="1243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Validate</a:t>
          </a:r>
        </a:p>
      </dsp:txBody>
      <dsp:txXfrm>
        <a:off x="3800947" y="37644"/>
        <a:ext cx="1999305" cy="1170452"/>
      </dsp:txXfrm>
    </dsp:sp>
    <dsp:sp modelId="{3E2969CB-8B94-4D85-82B1-855609AE9CC5}">
      <dsp:nvSpPr>
        <dsp:cNvPr id="0" name=""/>
        <dsp:cNvSpPr/>
      </dsp:nvSpPr>
      <dsp:spPr>
        <a:xfrm>
          <a:off x="6019014" y="365925"/>
          <a:ext cx="439292" cy="513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019014" y="468703"/>
        <a:ext cx="307504" cy="308333"/>
      </dsp:txXfrm>
    </dsp:sp>
    <dsp:sp modelId="{A8D24311-F52A-4DEE-ABB4-FD2D96AC2FA1}">
      <dsp:nvSpPr>
        <dsp:cNvPr id="0" name=""/>
        <dsp:cNvSpPr/>
      </dsp:nvSpPr>
      <dsp:spPr>
        <a:xfrm>
          <a:off x="6665520" y="1230"/>
          <a:ext cx="2072133" cy="1243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Open Connection to Server</a:t>
          </a:r>
        </a:p>
      </dsp:txBody>
      <dsp:txXfrm>
        <a:off x="6701934" y="37644"/>
        <a:ext cx="1999305" cy="1170452"/>
      </dsp:txXfrm>
    </dsp:sp>
    <dsp:sp modelId="{EE960E87-0CBF-4FCE-98CF-A264BD8425DD}">
      <dsp:nvSpPr>
        <dsp:cNvPr id="0" name=""/>
        <dsp:cNvSpPr/>
      </dsp:nvSpPr>
      <dsp:spPr>
        <a:xfrm rot="5400000">
          <a:off x="7481941" y="1389560"/>
          <a:ext cx="439292" cy="513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7547421" y="1426858"/>
        <a:ext cx="308333" cy="307504"/>
      </dsp:txXfrm>
    </dsp:sp>
    <dsp:sp modelId="{A8664874-E0BE-4B9D-A2A0-90A5CA62543A}">
      <dsp:nvSpPr>
        <dsp:cNvPr id="0" name=""/>
        <dsp:cNvSpPr/>
      </dsp:nvSpPr>
      <dsp:spPr>
        <a:xfrm>
          <a:off x="6665520" y="2073364"/>
          <a:ext cx="2072133" cy="1243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Input Stream of Bytes and write to local storage</a:t>
          </a:r>
        </a:p>
      </dsp:txBody>
      <dsp:txXfrm>
        <a:off x="6701934" y="2109778"/>
        <a:ext cx="1999305" cy="1170452"/>
      </dsp:txXfrm>
    </dsp:sp>
    <dsp:sp modelId="{7DB4229A-941A-449D-A84E-E25E837ED314}">
      <dsp:nvSpPr>
        <dsp:cNvPr id="0" name=""/>
        <dsp:cNvSpPr/>
      </dsp:nvSpPr>
      <dsp:spPr>
        <a:xfrm rot="10800000">
          <a:off x="6043880" y="2438059"/>
          <a:ext cx="439292" cy="513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6175668" y="2540837"/>
        <a:ext cx="307504" cy="308333"/>
      </dsp:txXfrm>
    </dsp:sp>
    <dsp:sp modelId="{67CDEE91-39B8-4CA8-8514-012D693D24D3}">
      <dsp:nvSpPr>
        <dsp:cNvPr id="0" name=""/>
        <dsp:cNvSpPr/>
      </dsp:nvSpPr>
      <dsp:spPr>
        <a:xfrm>
          <a:off x="3764533" y="2073364"/>
          <a:ext cx="2072133" cy="1243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Close Connection to Server</a:t>
          </a:r>
        </a:p>
      </dsp:txBody>
      <dsp:txXfrm>
        <a:off x="3800947" y="2109778"/>
        <a:ext cx="1999305" cy="1170452"/>
      </dsp:txXfrm>
    </dsp:sp>
    <dsp:sp modelId="{BB9A404D-064B-4076-A99D-79A0F7D60FCB}">
      <dsp:nvSpPr>
        <dsp:cNvPr id="0" name=""/>
        <dsp:cNvSpPr/>
      </dsp:nvSpPr>
      <dsp:spPr>
        <a:xfrm rot="10800000">
          <a:off x="3142892" y="2438059"/>
          <a:ext cx="439292" cy="513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3274680" y="2540837"/>
        <a:ext cx="307504" cy="308333"/>
      </dsp:txXfrm>
    </dsp:sp>
    <dsp:sp modelId="{15D44905-9B87-4755-9895-0CF8B64BD3AA}">
      <dsp:nvSpPr>
        <dsp:cNvPr id="0" name=""/>
        <dsp:cNvSpPr/>
      </dsp:nvSpPr>
      <dsp:spPr>
        <a:xfrm>
          <a:off x="863545" y="2073364"/>
          <a:ext cx="2072133" cy="1243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Store the status of download</a:t>
          </a:r>
        </a:p>
      </dsp:txBody>
      <dsp:txXfrm>
        <a:off x="899959" y="2109778"/>
        <a:ext cx="1999305" cy="1170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1EED1-A665-476E-9699-180F894BEAC6}">
      <dsp:nvSpPr>
        <dsp:cNvPr id="0" name=""/>
        <dsp:cNvSpPr/>
      </dsp:nvSpPr>
      <dsp:spPr>
        <a:xfrm>
          <a:off x="4508740" y="568171"/>
          <a:ext cx="1862794" cy="757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>
                  <a:lumMod val="10000"/>
                </a:schemeClr>
              </a:solidFill>
            </a:rPr>
            <a:t>Download Manager</a:t>
          </a:r>
        </a:p>
      </dsp:txBody>
      <dsp:txXfrm>
        <a:off x="4530940" y="590371"/>
        <a:ext cx="1818394" cy="713578"/>
      </dsp:txXfrm>
    </dsp:sp>
    <dsp:sp modelId="{7DB74F9A-5BE9-4BCC-A775-6636D0D5683D}">
      <dsp:nvSpPr>
        <dsp:cNvPr id="0" name=""/>
        <dsp:cNvSpPr/>
      </dsp:nvSpPr>
      <dsp:spPr>
        <a:xfrm>
          <a:off x="1073933" y="1326150"/>
          <a:ext cx="4366204" cy="461011"/>
        </a:xfrm>
        <a:custGeom>
          <a:avLst/>
          <a:gdLst/>
          <a:ahLst/>
          <a:cxnLst/>
          <a:rect l="0" t="0" r="0" b="0"/>
          <a:pathLst>
            <a:path>
              <a:moveTo>
                <a:pt x="4366204" y="0"/>
              </a:moveTo>
              <a:lnTo>
                <a:pt x="4366204" y="230505"/>
              </a:lnTo>
              <a:lnTo>
                <a:pt x="0" y="230505"/>
              </a:lnTo>
              <a:lnTo>
                <a:pt x="0" y="46101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3B8522-214A-43FE-9894-C0735A1A47E2}">
      <dsp:nvSpPr>
        <dsp:cNvPr id="0" name=""/>
        <dsp:cNvSpPr/>
      </dsp:nvSpPr>
      <dsp:spPr>
        <a:xfrm>
          <a:off x="372332" y="1787161"/>
          <a:ext cx="1403202" cy="501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2060"/>
              </a:solidFill>
            </a:rPr>
            <a:t>Exceptions</a:t>
          </a:r>
          <a:endParaRPr lang="en-US" sz="1050" b="1" kern="1200" dirty="0">
            <a:solidFill>
              <a:srgbClr val="002060"/>
            </a:solidFill>
          </a:endParaRPr>
        </a:p>
      </dsp:txBody>
      <dsp:txXfrm>
        <a:off x="387013" y="1801842"/>
        <a:ext cx="1373840" cy="471898"/>
      </dsp:txXfrm>
    </dsp:sp>
    <dsp:sp modelId="{C1BF376D-0B31-4F78-821B-39F77B7B76F0}">
      <dsp:nvSpPr>
        <dsp:cNvPr id="0" name=""/>
        <dsp:cNvSpPr/>
      </dsp:nvSpPr>
      <dsp:spPr>
        <a:xfrm>
          <a:off x="285913" y="2288422"/>
          <a:ext cx="788020" cy="126163"/>
        </a:xfrm>
        <a:custGeom>
          <a:avLst/>
          <a:gdLst/>
          <a:ahLst/>
          <a:cxnLst/>
          <a:rect l="0" t="0" r="0" b="0"/>
          <a:pathLst>
            <a:path>
              <a:moveTo>
                <a:pt x="788020" y="0"/>
              </a:moveTo>
              <a:lnTo>
                <a:pt x="788020" y="63081"/>
              </a:lnTo>
              <a:lnTo>
                <a:pt x="0" y="63081"/>
              </a:lnTo>
              <a:lnTo>
                <a:pt x="0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4FA18-9F57-4B4E-AC3B-7721CDF95FC4}">
      <dsp:nvSpPr>
        <dsp:cNvPr id="0" name=""/>
        <dsp:cNvSpPr/>
      </dsp:nvSpPr>
      <dsp:spPr>
        <a:xfrm>
          <a:off x="3509" y="2414585"/>
          <a:ext cx="564807" cy="560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Invalid Path</a:t>
          </a:r>
        </a:p>
      </dsp:txBody>
      <dsp:txXfrm>
        <a:off x="19918" y="2430994"/>
        <a:ext cx="531989" cy="527439"/>
      </dsp:txXfrm>
    </dsp:sp>
    <dsp:sp modelId="{27961647-11FD-48C5-8EF0-8D6DE8CFFB8A}">
      <dsp:nvSpPr>
        <dsp:cNvPr id="0" name=""/>
        <dsp:cNvSpPr/>
      </dsp:nvSpPr>
      <dsp:spPr>
        <a:xfrm>
          <a:off x="964480" y="2288422"/>
          <a:ext cx="91440" cy="126163"/>
        </a:xfrm>
        <a:custGeom>
          <a:avLst/>
          <a:gdLst/>
          <a:ahLst/>
          <a:cxnLst/>
          <a:rect l="0" t="0" r="0" b="0"/>
          <a:pathLst>
            <a:path>
              <a:moveTo>
                <a:pt x="109453" y="0"/>
              </a:moveTo>
              <a:lnTo>
                <a:pt x="109453" y="63081"/>
              </a:lnTo>
              <a:lnTo>
                <a:pt x="45720" y="63081"/>
              </a:lnTo>
              <a:lnTo>
                <a:pt x="45720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23E6D-EC3B-40C7-B74C-4DE0912AF468}">
      <dsp:nvSpPr>
        <dsp:cNvPr id="0" name=""/>
        <dsp:cNvSpPr/>
      </dsp:nvSpPr>
      <dsp:spPr>
        <a:xfrm>
          <a:off x="710251" y="2414585"/>
          <a:ext cx="599898" cy="541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Invalid URL</a:t>
          </a:r>
        </a:p>
      </dsp:txBody>
      <dsp:txXfrm>
        <a:off x="726106" y="2430440"/>
        <a:ext cx="568188" cy="509607"/>
      </dsp:txXfrm>
    </dsp:sp>
    <dsp:sp modelId="{2320329B-AC16-4676-ADD5-2392EFF14ED7}">
      <dsp:nvSpPr>
        <dsp:cNvPr id="0" name=""/>
        <dsp:cNvSpPr/>
      </dsp:nvSpPr>
      <dsp:spPr>
        <a:xfrm>
          <a:off x="1073933" y="2288422"/>
          <a:ext cx="724287" cy="126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81"/>
              </a:lnTo>
              <a:lnTo>
                <a:pt x="724287" y="63081"/>
              </a:lnTo>
              <a:lnTo>
                <a:pt x="724287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40C37B-4555-4AB3-A3C4-07C368A011E9}">
      <dsp:nvSpPr>
        <dsp:cNvPr id="0" name=""/>
        <dsp:cNvSpPr/>
      </dsp:nvSpPr>
      <dsp:spPr>
        <a:xfrm>
          <a:off x="1452083" y="2414585"/>
          <a:ext cx="692274" cy="5313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Invalid File Name</a:t>
          </a:r>
        </a:p>
      </dsp:txBody>
      <dsp:txXfrm>
        <a:off x="1467646" y="2430148"/>
        <a:ext cx="661148" cy="500240"/>
      </dsp:txXfrm>
    </dsp:sp>
    <dsp:sp modelId="{7509811B-300A-4375-B43E-821707303FA5}">
      <dsp:nvSpPr>
        <dsp:cNvPr id="0" name=""/>
        <dsp:cNvSpPr/>
      </dsp:nvSpPr>
      <dsp:spPr>
        <a:xfrm>
          <a:off x="3612788" y="1326150"/>
          <a:ext cx="1827349" cy="461011"/>
        </a:xfrm>
        <a:custGeom>
          <a:avLst/>
          <a:gdLst/>
          <a:ahLst/>
          <a:cxnLst/>
          <a:rect l="0" t="0" r="0" b="0"/>
          <a:pathLst>
            <a:path>
              <a:moveTo>
                <a:pt x="1827349" y="0"/>
              </a:moveTo>
              <a:lnTo>
                <a:pt x="1827349" y="230505"/>
              </a:lnTo>
              <a:lnTo>
                <a:pt x="0" y="230505"/>
              </a:lnTo>
              <a:lnTo>
                <a:pt x="0" y="46101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AB40A6-DA62-4C90-A2B4-F3DED09B7C98}">
      <dsp:nvSpPr>
        <dsp:cNvPr id="0" name=""/>
        <dsp:cNvSpPr/>
      </dsp:nvSpPr>
      <dsp:spPr>
        <a:xfrm>
          <a:off x="2902150" y="1787161"/>
          <a:ext cx="1421275" cy="5065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2060"/>
              </a:solidFill>
            </a:rPr>
            <a:t>Validator</a:t>
          </a:r>
          <a:endParaRPr lang="en-US" sz="700" b="1" kern="1200" dirty="0">
            <a:solidFill>
              <a:srgbClr val="002060"/>
            </a:solidFill>
          </a:endParaRPr>
        </a:p>
      </dsp:txBody>
      <dsp:txXfrm>
        <a:off x="2916986" y="1801997"/>
        <a:ext cx="1391603" cy="476878"/>
      </dsp:txXfrm>
    </dsp:sp>
    <dsp:sp modelId="{E4B88B84-DB13-4D62-B7B4-EBA691FFA981}">
      <dsp:nvSpPr>
        <dsp:cNvPr id="0" name=""/>
        <dsp:cNvSpPr/>
      </dsp:nvSpPr>
      <dsp:spPr>
        <a:xfrm>
          <a:off x="2685065" y="2293711"/>
          <a:ext cx="927723" cy="126163"/>
        </a:xfrm>
        <a:custGeom>
          <a:avLst/>
          <a:gdLst/>
          <a:ahLst/>
          <a:cxnLst/>
          <a:rect l="0" t="0" r="0" b="0"/>
          <a:pathLst>
            <a:path>
              <a:moveTo>
                <a:pt x="927723" y="0"/>
              </a:moveTo>
              <a:lnTo>
                <a:pt x="927723" y="63081"/>
              </a:lnTo>
              <a:lnTo>
                <a:pt x="0" y="63081"/>
              </a:lnTo>
              <a:lnTo>
                <a:pt x="0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115176-D604-4B2A-9479-A58AF2D571B7}">
      <dsp:nvSpPr>
        <dsp:cNvPr id="0" name=""/>
        <dsp:cNvSpPr/>
      </dsp:nvSpPr>
      <dsp:spPr>
        <a:xfrm>
          <a:off x="2286291" y="2419875"/>
          <a:ext cx="797546" cy="5153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isValidPath</a:t>
          </a:r>
          <a:r>
            <a:rPr lang="en-US" sz="900" kern="1200" dirty="0"/>
            <a:t>()</a:t>
          </a:r>
        </a:p>
      </dsp:txBody>
      <dsp:txXfrm>
        <a:off x="2301384" y="2434968"/>
        <a:ext cx="767360" cy="485138"/>
      </dsp:txXfrm>
    </dsp:sp>
    <dsp:sp modelId="{DEBD6515-258F-4AE5-AAAD-B4AAA4F93466}">
      <dsp:nvSpPr>
        <dsp:cNvPr id="0" name=""/>
        <dsp:cNvSpPr/>
      </dsp:nvSpPr>
      <dsp:spPr>
        <a:xfrm>
          <a:off x="3567068" y="2293711"/>
          <a:ext cx="91440" cy="126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81"/>
              </a:lnTo>
              <a:lnTo>
                <a:pt x="57240" y="63081"/>
              </a:lnTo>
              <a:lnTo>
                <a:pt x="57240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EAE5C-70CB-4D22-865A-5E945B5ABD24}">
      <dsp:nvSpPr>
        <dsp:cNvPr id="0" name=""/>
        <dsp:cNvSpPr/>
      </dsp:nvSpPr>
      <dsp:spPr>
        <a:xfrm>
          <a:off x="3225772" y="2419875"/>
          <a:ext cx="797073" cy="531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isValidURL</a:t>
          </a:r>
          <a:r>
            <a:rPr lang="en-US" sz="900" kern="1200" dirty="0"/>
            <a:t>()</a:t>
          </a:r>
        </a:p>
      </dsp:txBody>
      <dsp:txXfrm>
        <a:off x="3241352" y="2435455"/>
        <a:ext cx="765913" cy="500780"/>
      </dsp:txXfrm>
    </dsp:sp>
    <dsp:sp modelId="{3EE016C3-34A6-4C0E-B9D8-1E5C754C55B3}">
      <dsp:nvSpPr>
        <dsp:cNvPr id="0" name=""/>
        <dsp:cNvSpPr/>
      </dsp:nvSpPr>
      <dsp:spPr>
        <a:xfrm>
          <a:off x="3612788" y="2293711"/>
          <a:ext cx="939244" cy="126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81"/>
              </a:lnTo>
              <a:lnTo>
                <a:pt x="939244" y="63081"/>
              </a:lnTo>
              <a:lnTo>
                <a:pt x="939244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19B2C1-001B-436F-8E37-21C04161B05D}">
      <dsp:nvSpPr>
        <dsp:cNvPr id="0" name=""/>
        <dsp:cNvSpPr/>
      </dsp:nvSpPr>
      <dsp:spPr>
        <a:xfrm>
          <a:off x="4164780" y="2419875"/>
          <a:ext cx="774505" cy="466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isValidFileName</a:t>
          </a:r>
          <a:r>
            <a:rPr lang="en-US" sz="700" kern="1200" dirty="0"/>
            <a:t>()</a:t>
          </a:r>
        </a:p>
      </dsp:txBody>
      <dsp:txXfrm>
        <a:off x="4178434" y="2433529"/>
        <a:ext cx="747197" cy="438885"/>
      </dsp:txXfrm>
    </dsp:sp>
    <dsp:sp modelId="{61C67FED-2979-4A07-96BC-F20863362423}">
      <dsp:nvSpPr>
        <dsp:cNvPr id="0" name=""/>
        <dsp:cNvSpPr/>
      </dsp:nvSpPr>
      <dsp:spPr>
        <a:xfrm>
          <a:off x="5440138" y="1326150"/>
          <a:ext cx="1066296" cy="461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505"/>
              </a:lnTo>
              <a:lnTo>
                <a:pt x="1066296" y="230505"/>
              </a:lnTo>
              <a:lnTo>
                <a:pt x="1066296" y="46101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03E14-1060-4111-8C3E-F691A21D3C90}">
      <dsp:nvSpPr>
        <dsp:cNvPr id="0" name=""/>
        <dsp:cNvSpPr/>
      </dsp:nvSpPr>
      <dsp:spPr>
        <a:xfrm>
          <a:off x="5946244" y="1787161"/>
          <a:ext cx="1120380" cy="513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2060"/>
              </a:solidFill>
            </a:rPr>
            <a:t>Main</a:t>
          </a:r>
          <a:endParaRPr lang="en-US" sz="700" b="1" kern="1200" dirty="0">
            <a:solidFill>
              <a:srgbClr val="002060"/>
            </a:solidFill>
          </a:endParaRPr>
        </a:p>
      </dsp:txBody>
      <dsp:txXfrm>
        <a:off x="5961273" y="1802190"/>
        <a:ext cx="1090322" cy="483058"/>
      </dsp:txXfrm>
    </dsp:sp>
    <dsp:sp modelId="{E0BDA4C8-172C-4F79-9DFD-12CC541DDE5A}">
      <dsp:nvSpPr>
        <dsp:cNvPr id="0" name=""/>
        <dsp:cNvSpPr/>
      </dsp:nvSpPr>
      <dsp:spPr>
        <a:xfrm>
          <a:off x="5478290" y="2300278"/>
          <a:ext cx="1028144" cy="126163"/>
        </a:xfrm>
        <a:custGeom>
          <a:avLst/>
          <a:gdLst/>
          <a:ahLst/>
          <a:cxnLst/>
          <a:rect l="0" t="0" r="0" b="0"/>
          <a:pathLst>
            <a:path>
              <a:moveTo>
                <a:pt x="1028144" y="0"/>
              </a:moveTo>
              <a:lnTo>
                <a:pt x="1028144" y="63081"/>
              </a:lnTo>
              <a:lnTo>
                <a:pt x="0" y="63081"/>
              </a:lnTo>
              <a:lnTo>
                <a:pt x="0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538D6-80C4-4536-84CA-69DE8FBA1A04}">
      <dsp:nvSpPr>
        <dsp:cNvPr id="0" name=""/>
        <dsp:cNvSpPr/>
      </dsp:nvSpPr>
      <dsp:spPr>
        <a:xfrm>
          <a:off x="5081220" y="2426441"/>
          <a:ext cx="794140" cy="4767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Menu()</a:t>
          </a:r>
        </a:p>
      </dsp:txBody>
      <dsp:txXfrm>
        <a:off x="5095183" y="2440404"/>
        <a:ext cx="766214" cy="448814"/>
      </dsp:txXfrm>
    </dsp:sp>
    <dsp:sp modelId="{DD7540A7-1091-4483-8B5F-3200D2A22F66}">
      <dsp:nvSpPr>
        <dsp:cNvPr id="0" name=""/>
        <dsp:cNvSpPr/>
      </dsp:nvSpPr>
      <dsp:spPr>
        <a:xfrm>
          <a:off x="6392257" y="2300278"/>
          <a:ext cx="91440" cy="126163"/>
        </a:xfrm>
        <a:custGeom>
          <a:avLst/>
          <a:gdLst/>
          <a:ahLst/>
          <a:cxnLst/>
          <a:rect l="0" t="0" r="0" b="0"/>
          <a:pathLst>
            <a:path>
              <a:moveTo>
                <a:pt x="114177" y="0"/>
              </a:moveTo>
              <a:lnTo>
                <a:pt x="114177" y="63081"/>
              </a:lnTo>
              <a:lnTo>
                <a:pt x="45720" y="63081"/>
              </a:lnTo>
              <a:lnTo>
                <a:pt x="45720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8E5DC-F1BF-452E-A9B4-2E8D05F65D2E}">
      <dsp:nvSpPr>
        <dsp:cNvPr id="0" name=""/>
        <dsp:cNvSpPr/>
      </dsp:nvSpPr>
      <dsp:spPr>
        <a:xfrm>
          <a:off x="6017294" y="2426441"/>
          <a:ext cx="841366" cy="508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Download()</a:t>
          </a:r>
        </a:p>
      </dsp:txBody>
      <dsp:txXfrm>
        <a:off x="6032201" y="2441348"/>
        <a:ext cx="811552" cy="479164"/>
      </dsp:txXfrm>
    </dsp:sp>
    <dsp:sp modelId="{F9B8CA7D-F9E9-4560-BE7B-BDA9A142110F}">
      <dsp:nvSpPr>
        <dsp:cNvPr id="0" name=""/>
        <dsp:cNvSpPr/>
      </dsp:nvSpPr>
      <dsp:spPr>
        <a:xfrm>
          <a:off x="6506434" y="2300278"/>
          <a:ext cx="940937" cy="126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81"/>
              </a:lnTo>
              <a:lnTo>
                <a:pt x="940937" y="63081"/>
              </a:lnTo>
              <a:lnTo>
                <a:pt x="940937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C4F43-8231-43AA-8F41-73CE340369A4}">
      <dsp:nvSpPr>
        <dsp:cNvPr id="0" name=""/>
        <dsp:cNvSpPr/>
      </dsp:nvSpPr>
      <dsp:spPr>
        <a:xfrm>
          <a:off x="7000594" y="2426441"/>
          <a:ext cx="893555" cy="458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PSVM</a:t>
          </a:r>
          <a:r>
            <a:rPr lang="en-US" sz="1400" kern="1200" dirty="0"/>
            <a:t>()</a:t>
          </a:r>
        </a:p>
      </dsp:txBody>
      <dsp:txXfrm>
        <a:off x="7014021" y="2439868"/>
        <a:ext cx="866701" cy="431586"/>
      </dsp:txXfrm>
    </dsp:sp>
    <dsp:sp modelId="{2313BE4C-9A60-448D-A3A0-6B5C6F7E3981}">
      <dsp:nvSpPr>
        <dsp:cNvPr id="0" name=""/>
        <dsp:cNvSpPr/>
      </dsp:nvSpPr>
      <dsp:spPr>
        <a:xfrm>
          <a:off x="5440138" y="1326150"/>
          <a:ext cx="4058110" cy="461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505"/>
              </a:lnTo>
              <a:lnTo>
                <a:pt x="4058110" y="230505"/>
              </a:lnTo>
              <a:lnTo>
                <a:pt x="4058110" y="46101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2024B-F5B0-478B-AE7C-D2FD958F24AF}">
      <dsp:nvSpPr>
        <dsp:cNvPr id="0" name=""/>
        <dsp:cNvSpPr/>
      </dsp:nvSpPr>
      <dsp:spPr>
        <a:xfrm>
          <a:off x="8813809" y="1787161"/>
          <a:ext cx="1368878" cy="501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2060"/>
              </a:solidFill>
            </a:rPr>
            <a:t>Status</a:t>
          </a:r>
          <a:endParaRPr lang="en-US" sz="1800" b="1" kern="1200" dirty="0">
            <a:solidFill>
              <a:srgbClr val="002060"/>
            </a:solidFill>
          </a:endParaRPr>
        </a:p>
      </dsp:txBody>
      <dsp:txXfrm>
        <a:off x="8828490" y="1801842"/>
        <a:ext cx="1339516" cy="471898"/>
      </dsp:txXfrm>
    </dsp:sp>
    <dsp:sp modelId="{05DF793E-0290-484A-BC85-4B6103F0E3D8}">
      <dsp:nvSpPr>
        <dsp:cNvPr id="0" name=""/>
        <dsp:cNvSpPr/>
      </dsp:nvSpPr>
      <dsp:spPr>
        <a:xfrm>
          <a:off x="8480737" y="2288422"/>
          <a:ext cx="1017511" cy="126163"/>
        </a:xfrm>
        <a:custGeom>
          <a:avLst/>
          <a:gdLst/>
          <a:ahLst/>
          <a:cxnLst/>
          <a:rect l="0" t="0" r="0" b="0"/>
          <a:pathLst>
            <a:path>
              <a:moveTo>
                <a:pt x="1017511" y="0"/>
              </a:moveTo>
              <a:lnTo>
                <a:pt x="1017511" y="63081"/>
              </a:lnTo>
              <a:lnTo>
                <a:pt x="0" y="63081"/>
              </a:lnTo>
              <a:lnTo>
                <a:pt x="0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793A7-54AA-40B2-A7E2-9B59756A9F06}">
      <dsp:nvSpPr>
        <dsp:cNvPr id="0" name=""/>
        <dsp:cNvSpPr/>
      </dsp:nvSpPr>
      <dsp:spPr>
        <a:xfrm>
          <a:off x="8036084" y="2414585"/>
          <a:ext cx="889306" cy="4929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Status(String)</a:t>
          </a:r>
        </a:p>
      </dsp:txBody>
      <dsp:txXfrm>
        <a:off x="8050522" y="2429023"/>
        <a:ext cx="860430" cy="464070"/>
      </dsp:txXfrm>
    </dsp:sp>
    <dsp:sp modelId="{B67490D7-A92F-4F05-817F-5E773BF5F01F}">
      <dsp:nvSpPr>
        <dsp:cNvPr id="0" name=""/>
        <dsp:cNvSpPr/>
      </dsp:nvSpPr>
      <dsp:spPr>
        <a:xfrm>
          <a:off x="9452529" y="2288422"/>
          <a:ext cx="91440" cy="126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81"/>
              </a:lnTo>
              <a:lnTo>
                <a:pt x="63083" y="63081"/>
              </a:lnTo>
              <a:lnTo>
                <a:pt x="63083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5C025-68AE-40A8-BC00-8B4374776DD7}">
      <dsp:nvSpPr>
        <dsp:cNvPr id="0" name=""/>
        <dsp:cNvSpPr/>
      </dsp:nvSpPr>
      <dsp:spPr>
        <a:xfrm>
          <a:off x="9067325" y="2414585"/>
          <a:ext cx="896573" cy="435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Status(String, String, String)</a:t>
          </a:r>
        </a:p>
      </dsp:txBody>
      <dsp:txXfrm>
        <a:off x="9080094" y="2427354"/>
        <a:ext cx="871035" cy="410433"/>
      </dsp:txXfrm>
    </dsp:sp>
    <dsp:sp modelId="{2D1642B9-8DBD-493A-9EE8-01CAC927EB35}">
      <dsp:nvSpPr>
        <dsp:cNvPr id="0" name=""/>
        <dsp:cNvSpPr/>
      </dsp:nvSpPr>
      <dsp:spPr>
        <a:xfrm>
          <a:off x="9498249" y="2288422"/>
          <a:ext cx="1034874" cy="126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81"/>
              </a:lnTo>
              <a:lnTo>
                <a:pt x="1034874" y="63081"/>
              </a:lnTo>
              <a:lnTo>
                <a:pt x="1034874" y="126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6B26C-6ACC-45EF-8C82-9B40D3C5915E}">
      <dsp:nvSpPr>
        <dsp:cNvPr id="0" name=""/>
        <dsp:cNvSpPr/>
      </dsp:nvSpPr>
      <dsp:spPr>
        <a:xfrm>
          <a:off x="10105833" y="2414585"/>
          <a:ext cx="854580" cy="4591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DownloadHistory()</a:t>
          </a:r>
        </a:p>
      </dsp:txBody>
      <dsp:txXfrm>
        <a:off x="10119280" y="2428032"/>
        <a:ext cx="827686" cy="4322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E7791-D23B-40AA-AFA0-47E436478A2C}">
      <dsp:nvSpPr>
        <dsp:cNvPr id="0" name=""/>
        <dsp:cNvSpPr/>
      </dsp:nvSpPr>
      <dsp:spPr>
        <a:xfrm>
          <a:off x="1810889" y="1824164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JavaMajorProject</a:t>
          </a:r>
          <a:endParaRPr lang="en-US" sz="900" kern="1200" dirty="0"/>
        </a:p>
      </dsp:txBody>
      <dsp:txXfrm>
        <a:off x="1824157" y="1837432"/>
        <a:ext cx="879436" cy="426450"/>
      </dsp:txXfrm>
    </dsp:sp>
    <dsp:sp modelId="{DEC401B2-BA50-467F-9C4F-AD8ACBF787C9}">
      <dsp:nvSpPr>
        <dsp:cNvPr id="0" name=""/>
        <dsp:cNvSpPr/>
      </dsp:nvSpPr>
      <dsp:spPr>
        <a:xfrm rot="16874489">
          <a:off x="1968589" y="1130672"/>
          <a:ext cx="185893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1858935" y="83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51583" y="1092549"/>
        <a:ext cx="92946" cy="92946"/>
      </dsp:txXfrm>
    </dsp:sp>
    <dsp:sp modelId="{98632FB0-533A-4D2F-923A-048B3796FAF1}">
      <dsp:nvSpPr>
        <dsp:cNvPr id="0" name=""/>
        <dsp:cNvSpPr/>
      </dsp:nvSpPr>
      <dsp:spPr>
        <a:xfrm>
          <a:off x="3079251" y="894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Classes (Same as </a:t>
          </a:r>
          <a:r>
            <a:rPr lang="en-US" sz="900" kern="1200" dirty="0" err="1"/>
            <a:t>src</a:t>
          </a:r>
          <a:r>
            <a:rPr lang="en-US" sz="900" kern="1200" dirty="0"/>
            <a:t>)</a:t>
          </a:r>
        </a:p>
      </dsp:txBody>
      <dsp:txXfrm>
        <a:off x="3092519" y="14162"/>
        <a:ext cx="879436" cy="426450"/>
      </dsp:txXfrm>
    </dsp:sp>
    <dsp:sp modelId="{512F4708-C46C-45E1-A854-A471C04A672B}">
      <dsp:nvSpPr>
        <dsp:cNvPr id="0" name=""/>
        <dsp:cNvSpPr/>
      </dsp:nvSpPr>
      <dsp:spPr>
        <a:xfrm rot="17132988">
          <a:off x="2222149" y="1391140"/>
          <a:ext cx="13518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1351815" y="83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261" y="1365694"/>
        <a:ext cx="67590" cy="67590"/>
      </dsp:txXfrm>
    </dsp:sp>
    <dsp:sp modelId="{AA49C996-140A-4212-8A78-FAFA81F96D37}">
      <dsp:nvSpPr>
        <dsp:cNvPr id="0" name=""/>
        <dsp:cNvSpPr/>
      </dsp:nvSpPr>
      <dsp:spPr>
        <a:xfrm>
          <a:off x="3079251" y="521828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Configs</a:t>
          </a:r>
        </a:p>
      </dsp:txBody>
      <dsp:txXfrm>
        <a:off x="3092519" y="535096"/>
        <a:ext cx="879436" cy="426450"/>
      </dsp:txXfrm>
    </dsp:sp>
    <dsp:sp modelId="{22E51F09-CC6A-49D9-BA95-3FAF4FDB0258}">
      <dsp:nvSpPr>
        <dsp:cNvPr id="0" name=""/>
        <dsp:cNvSpPr/>
      </dsp:nvSpPr>
      <dsp:spPr>
        <a:xfrm rot="19457599">
          <a:off x="3943277" y="609738"/>
          <a:ext cx="446283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446283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5261" y="606930"/>
        <a:ext cx="22314" cy="22314"/>
      </dsp:txXfrm>
    </dsp:sp>
    <dsp:sp modelId="{9222C1C3-615C-4F41-BB4C-5A4F250D9382}">
      <dsp:nvSpPr>
        <dsp:cNvPr id="0" name=""/>
        <dsp:cNvSpPr/>
      </dsp:nvSpPr>
      <dsp:spPr>
        <a:xfrm>
          <a:off x="4347613" y="261361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Constants</a:t>
          </a:r>
        </a:p>
      </dsp:txBody>
      <dsp:txXfrm>
        <a:off x="4360881" y="274629"/>
        <a:ext cx="879436" cy="426450"/>
      </dsp:txXfrm>
    </dsp:sp>
    <dsp:sp modelId="{84F0C4E5-6228-4274-A7ED-517190A66E73}">
      <dsp:nvSpPr>
        <dsp:cNvPr id="0" name=""/>
        <dsp:cNvSpPr/>
      </dsp:nvSpPr>
      <dsp:spPr>
        <a:xfrm rot="2142401">
          <a:off x="3943277" y="870205"/>
          <a:ext cx="446283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446283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5261" y="867398"/>
        <a:ext cx="22314" cy="22314"/>
      </dsp:txXfrm>
    </dsp:sp>
    <dsp:sp modelId="{410BD6AD-3A93-474B-A6B3-CA23C4F718FE}">
      <dsp:nvSpPr>
        <dsp:cNvPr id="0" name=""/>
        <dsp:cNvSpPr/>
      </dsp:nvSpPr>
      <dsp:spPr>
        <a:xfrm>
          <a:off x="4347613" y="782295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logger</a:t>
          </a:r>
        </a:p>
      </dsp:txBody>
      <dsp:txXfrm>
        <a:off x="4360881" y="795563"/>
        <a:ext cx="879436" cy="426450"/>
      </dsp:txXfrm>
    </dsp:sp>
    <dsp:sp modelId="{864033EF-02DA-4CED-9767-4847035FFD19}">
      <dsp:nvSpPr>
        <dsp:cNvPr id="0" name=""/>
        <dsp:cNvSpPr/>
      </dsp:nvSpPr>
      <dsp:spPr>
        <a:xfrm rot="18289469">
          <a:off x="2580764" y="1781840"/>
          <a:ext cx="63458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634585" y="83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2192" y="1774325"/>
        <a:ext cx="31729" cy="31729"/>
      </dsp:txXfrm>
    </dsp:sp>
    <dsp:sp modelId="{F3551662-5E46-4906-B4DA-1C023DC8B842}">
      <dsp:nvSpPr>
        <dsp:cNvPr id="0" name=""/>
        <dsp:cNvSpPr/>
      </dsp:nvSpPr>
      <dsp:spPr>
        <a:xfrm>
          <a:off x="3079251" y="1303230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Download status</a:t>
          </a:r>
        </a:p>
      </dsp:txBody>
      <dsp:txXfrm>
        <a:off x="3092519" y="1316498"/>
        <a:ext cx="879436" cy="426450"/>
      </dsp:txXfrm>
    </dsp:sp>
    <dsp:sp modelId="{B07040E4-C3A4-47B2-8AC6-FC4F5D6DAB6D}">
      <dsp:nvSpPr>
        <dsp:cNvPr id="0" name=""/>
        <dsp:cNvSpPr/>
      </dsp:nvSpPr>
      <dsp:spPr>
        <a:xfrm>
          <a:off x="3985224" y="1521373"/>
          <a:ext cx="362389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62389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7359" y="1520663"/>
        <a:ext cx="18119" cy="18119"/>
      </dsp:txXfrm>
    </dsp:sp>
    <dsp:sp modelId="{ADAA664D-AAA9-47B1-9BBC-76FD22530079}">
      <dsp:nvSpPr>
        <dsp:cNvPr id="0" name=""/>
        <dsp:cNvSpPr/>
      </dsp:nvSpPr>
      <dsp:spPr>
        <a:xfrm>
          <a:off x="4347613" y="1303230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Downloadstatus.txt</a:t>
          </a:r>
        </a:p>
      </dsp:txBody>
      <dsp:txXfrm>
        <a:off x="4360881" y="1316498"/>
        <a:ext cx="879436" cy="426450"/>
      </dsp:txXfrm>
    </dsp:sp>
    <dsp:sp modelId="{96D910E3-8298-43E3-BC8F-A6FEC9196A0E}">
      <dsp:nvSpPr>
        <dsp:cNvPr id="0" name=""/>
        <dsp:cNvSpPr/>
      </dsp:nvSpPr>
      <dsp:spPr>
        <a:xfrm>
          <a:off x="2716862" y="2042308"/>
          <a:ext cx="362389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62389" y="83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997" y="2041597"/>
        <a:ext cx="18119" cy="18119"/>
      </dsp:txXfrm>
    </dsp:sp>
    <dsp:sp modelId="{3035F304-3AEF-4CD5-9C7C-C3821D55080D}">
      <dsp:nvSpPr>
        <dsp:cNvPr id="0" name=""/>
        <dsp:cNvSpPr/>
      </dsp:nvSpPr>
      <dsp:spPr>
        <a:xfrm>
          <a:off x="3079251" y="1824164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Libs</a:t>
          </a:r>
        </a:p>
      </dsp:txBody>
      <dsp:txXfrm>
        <a:off x="3092519" y="1837432"/>
        <a:ext cx="879436" cy="426450"/>
      </dsp:txXfrm>
    </dsp:sp>
    <dsp:sp modelId="{FC62C8A2-E7A2-4245-8F0C-A3DD813E2FE4}">
      <dsp:nvSpPr>
        <dsp:cNvPr id="0" name=""/>
        <dsp:cNvSpPr/>
      </dsp:nvSpPr>
      <dsp:spPr>
        <a:xfrm>
          <a:off x="3985224" y="2042308"/>
          <a:ext cx="362389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62389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7359" y="2041597"/>
        <a:ext cx="18119" cy="18119"/>
      </dsp:txXfrm>
    </dsp:sp>
    <dsp:sp modelId="{BFDD193F-692A-4CFC-A69D-E8280E56E5B5}">
      <dsp:nvSpPr>
        <dsp:cNvPr id="0" name=""/>
        <dsp:cNvSpPr/>
      </dsp:nvSpPr>
      <dsp:spPr>
        <a:xfrm>
          <a:off x="4347613" y="1824164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Log4j-1.2.17.jar</a:t>
          </a:r>
        </a:p>
      </dsp:txBody>
      <dsp:txXfrm>
        <a:off x="4360881" y="1837432"/>
        <a:ext cx="879436" cy="426450"/>
      </dsp:txXfrm>
    </dsp:sp>
    <dsp:sp modelId="{99FE4196-3D8F-4CDB-A367-91D0F957443B}">
      <dsp:nvSpPr>
        <dsp:cNvPr id="0" name=""/>
        <dsp:cNvSpPr/>
      </dsp:nvSpPr>
      <dsp:spPr>
        <a:xfrm rot="3310531">
          <a:off x="2580764" y="2302775"/>
          <a:ext cx="63458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634585" y="83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2192" y="2295260"/>
        <a:ext cx="31729" cy="31729"/>
      </dsp:txXfrm>
    </dsp:sp>
    <dsp:sp modelId="{1D015C81-131F-40EA-A329-E9D79E4B3D39}">
      <dsp:nvSpPr>
        <dsp:cNvPr id="0" name=""/>
        <dsp:cNvSpPr/>
      </dsp:nvSpPr>
      <dsp:spPr>
        <a:xfrm>
          <a:off x="3079251" y="2345098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Logs</a:t>
          </a:r>
        </a:p>
      </dsp:txBody>
      <dsp:txXfrm>
        <a:off x="3092519" y="2358366"/>
        <a:ext cx="879436" cy="426450"/>
      </dsp:txXfrm>
    </dsp:sp>
    <dsp:sp modelId="{AC3E4F71-91D4-49F2-98B1-ADFA66B893D7}">
      <dsp:nvSpPr>
        <dsp:cNvPr id="0" name=""/>
        <dsp:cNvSpPr/>
      </dsp:nvSpPr>
      <dsp:spPr>
        <a:xfrm>
          <a:off x="3985224" y="2563242"/>
          <a:ext cx="362389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62389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7359" y="2562532"/>
        <a:ext cx="18119" cy="18119"/>
      </dsp:txXfrm>
    </dsp:sp>
    <dsp:sp modelId="{0352560A-18CE-4735-9F98-EDDE1A1DC1C9}">
      <dsp:nvSpPr>
        <dsp:cNvPr id="0" name=""/>
        <dsp:cNvSpPr/>
      </dsp:nvSpPr>
      <dsp:spPr>
        <a:xfrm>
          <a:off x="4347613" y="2345098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Logger.log</a:t>
          </a:r>
        </a:p>
      </dsp:txBody>
      <dsp:txXfrm>
        <a:off x="4360881" y="2358366"/>
        <a:ext cx="879436" cy="426450"/>
      </dsp:txXfrm>
    </dsp:sp>
    <dsp:sp modelId="{82ABB5EF-C50C-4A3E-B19F-3E3BDB1E8BBD}">
      <dsp:nvSpPr>
        <dsp:cNvPr id="0" name=""/>
        <dsp:cNvSpPr/>
      </dsp:nvSpPr>
      <dsp:spPr>
        <a:xfrm rot="4725511">
          <a:off x="1968589" y="2953943"/>
          <a:ext cx="185893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1858935" y="83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51583" y="2915819"/>
        <a:ext cx="92946" cy="92946"/>
      </dsp:txXfrm>
    </dsp:sp>
    <dsp:sp modelId="{50134902-34AC-42BC-BAED-74FAE06123B8}">
      <dsp:nvSpPr>
        <dsp:cNvPr id="0" name=""/>
        <dsp:cNvSpPr/>
      </dsp:nvSpPr>
      <dsp:spPr>
        <a:xfrm>
          <a:off x="3079251" y="3647434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src</a:t>
          </a:r>
          <a:endParaRPr lang="en-US" sz="900" kern="1200" dirty="0"/>
        </a:p>
      </dsp:txBody>
      <dsp:txXfrm>
        <a:off x="3092519" y="3660702"/>
        <a:ext cx="879436" cy="426450"/>
      </dsp:txXfrm>
    </dsp:sp>
    <dsp:sp modelId="{152CD83A-A320-45CF-B710-5D3DA7175970}">
      <dsp:nvSpPr>
        <dsp:cNvPr id="0" name=""/>
        <dsp:cNvSpPr/>
      </dsp:nvSpPr>
      <dsp:spPr>
        <a:xfrm>
          <a:off x="3985224" y="3865578"/>
          <a:ext cx="362389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62389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7359" y="3864868"/>
        <a:ext cx="18119" cy="18119"/>
      </dsp:txXfrm>
    </dsp:sp>
    <dsp:sp modelId="{37324FE0-3EFE-4F92-B31C-22A3E9AC1874}">
      <dsp:nvSpPr>
        <dsp:cNvPr id="0" name=""/>
        <dsp:cNvSpPr/>
      </dsp:nvSpPr>
      <dsp:spPr>
        <a:xfrm>
          <a:off x="4347613" y="3647434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</a:t>
          </a:r>
        </a:p>
      </dsp:txBody>
      <dsp:txXfrm>
        <a:off x="4360881" y="3660702"/>
        <a:ext cx="879436" cy="426450"/>
      </dsp:txXfrm>
    </dsp:sp>
    <dsp:sp modelId="{76167510-4E70-46E8-870D-80E0A3B9405D}">
      <dsp:nvSpPr>
        <dsp:cNvPr id="0" name=""/>
        <dsp:cNvSpPr/>
      </dsp:nvSpPr>
      <dsp:spPr>
        <a:xfrm>
          <a:off x="5253586" y="3865578"/>
          <a:ext cx="362389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62389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5721" y="3864868"/>
        <a:ext cx="18119" cy="18119"/>
      </dsp:txXfrm>
    </dsp:sp>
    <dsp:sp modelId="{758CA477-6DAC-4394-BEE4-33001EB4790B}">
      <dsp:nvSpPr>
        <dsp:cNvPr id="0" name=""/>
        <dsp:cNvSpPr/>
      </dsp:nvSpPr>
      <dsp:spPr>
        <a:xfrm>
          <a:off x="5615975" y="3647434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ncu</a:t>
          </a:r>
          <a:endParaRPr lang="en-US" sz="900" kern="1200" dirty="0"/>
        </a:p>
      </dsp:txBody>
      <dsp:txXfrm>
        <a:off x="5629243" y="3660702"/>
        <a:ext cx="879436" cy="426450"/>
      </dsp:txXfrm>
    </dsp:sp>
    <dsp:sp modelId="{433604B8-4EC1-4A12-A91D-0ED93880A1E3}">
      <dsp:nvSpPr>
        <dsp:cNvPr id="0" name=""/>
        <dsp:cNvSpPr/>
      </dsp:nvSpPr>
      <dsp:spPr>
        <a:xfrm rot="17692822">
          <a:off x="6272470" y="3474877"/>
          <a:ext cx="861344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861344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81609" y="3461693"/>
        <a:ext cx="43067" cy="43067"/>
      </dsp:txXfrm>
    </dsp:sp>
    <dsp:sp modelId="{7038DAC4-3636-4D0D-A4EB-A5DBEBFED64A}">
      <dsp:nvSpPr>
        <dsp:cNvPr id="0" name=""/>
        <dsp:cNvSpPr/>
      </dsp:nvSpPr>
      <dsp:spPr>
        <a:xfrm>
          <a:off x="6884337" y="2866033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Exceptions</a:t>
          </a:r>
        </a:p>
      </dsp:txBody>
      <dsp:txXfrm>
        <a:off x="6897605" y="2879301"/>
        <a:ext cx="879436" cy="426450"/>
      </dsp:txXfrm>
    </dsp:sp>
    <dsp:sp modelId="{F7F25E53-9236-458D-920B-66A38B0D509B}">
      <dsp:nvSpPr>
        <dsp:cNvPr id="0" name=""/>
        <dsp:cNvSpPr/>
      </dsp:nvSpPr>
      <dsp:spPr>
        <a:xfrm rot="19457599">
          <a:off x="6480001" y="3735344"/>
          <a:ext cx="446283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446283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91985" y="3732537"/>
        <a:ext cx="22314" cy="22314"/>
      </dsp:txXfrm>
    </dsp:sp>
    <dsp:sp modelId="{648CBB7B-9088-4236-BD90-D85F37104132}">
      <dsp:nvSpPr>
        <dsp:cNvPr id="0" name=""/>
        <dsp:cNvSpPr/>
      </dsp:nvSpPr>
      <dsp:spPr>
        <a:xfrm>
          <a:off x="6884337" y="3386967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Main</a:t>
          </a:r>
        </a:p>
      </dsp:txBody>
      <dsp:txXfrm>
        <a:off x="6897605" y="3400235"/>
        <a:ext cx="879436" cy="426450"/>
      </dsp:txXfrm>
    </dsp:sp>
    <dsp:sp modelId="{FF219461-600C-4127-ADC7-918AFCD2E5E0}">
      <dsp:nvSpPr>
        <dsp:cNvPr id="0" name=""/>
        <dsp:cNvSpPr/>
      </dsp:nvSpPr>
      <dsp:spPr>
        <a:xfrm rot="2142401">
          <a:off x="6480001" y="3995812"/>
          <a:ext cx="446283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446283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91985" y="3993004"/>
        <a:ext cx="22314" cy="22314"/>
      </dsp:txXfrm>
    </dsp:sp>
    <dsp:sp modelId="{ED858C27-8116-4648-9376-613C1C85D869}">
      <dsp:nvSpPr>
        <dsp:cNvPr id="0" name=""/>
        <dsp:cNvSpPr/>
      </dsp:nvSpPr>
      <dsp:spPr>
        <a:xfrm>
          <a:off x="6884337" y="3907902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Validator</a:t>
          </a:r>
        </a:p>
      </dsp:txBody>
      <dsp:txXfrm>
        <a:off x="6897605" y="3921170"/>
        <a:ext cx="879436" cy="426450"/>
      </dsp:txXfrm>
    </dsp:sp>
    <dsp:sp modelId="{EEC7C320-5055-4A1E-8634-0787C5D3152F}">
      <dsp:nvSpPr>
        <dsp:cNvPr id="0" name=""/>
        <dsp:cNvSpPr/>
      </dsp:nvSpPr>
      <dsp:spPr>
        <a:xfrm rot="3907178">
          <a:off x="6272470" y="4256279"/>
          <a:ext cx="861344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861344" y="834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81609" y="4243095"/>
        <a:ext cx="43067" cy="43067"/>
      </dsp:txXfrm>
    </dsp:sp>
    <dsp:sp modelId="{FCD1CEE0-6D51-4B2C-97CE-8180ABD640A1}">
      <dsp:nvSpPr>
        <dsp:cNvPr id="0" name=""/>
        <dsp:cNvSpPr/>
      </dsp:nvSpPr>
      <dsp:spPr>
        <a:xfrm>
          <a:off x="6884337" y="4428836"/>
          <a:ext cx="905972" cy="4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status</a:t>
          </a:r>
        </a:p>
      </dsp:txBody>
      <dsp:txXfrm>
        <a:off x="6897605" y="4442104"/>
        <a:ext cx="879436" cy="426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936DB-612C-4981-861A-7B7CB9D0010F}">
      <dsp:nvSpPr>
        <dsp:cNvPr id="0" name=""/>
        <dsp:cNvSpPr/>
      </dsp:nvSpPr>
      <dsp:spPr>
        <a:xfrm>
          <a:off x="0" y="985424"/>
          <a:ext cx="3000374" cy="1844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rgbClr val="00B050"/>
              </a:solidFill>
            </a:rPr>
            <a:t>Invalid Path</a:t>
          </a:r>
          <a:br>
            <a:rPr lang="en-US" sz="2500" b="1" u="sng" kern="1200" dirty="0">
              <a:solidFill>
                <a:srgbClr val="00B050"/>
              </a:solidFill>
            </a:rPr>
          </a:br>
          <a:r>
            <a:rPr lang="en-US" sz="2500" kern="1200" dirty="0"/>
            <a:t>Exception is thrown when the entered path by user is invalid</a:t>
          </a:r>
        </a:p>
      </dsp:txBody>
      <dsp:txXfrm>
        <a:off x="0" y="985424"/>
        <a:ext cx="3000374" cy="1844870"/>
      </dsp:txXfrm>
    </dsp:sp>
    <dsp:sp modelId="{AADED33A-8B2D-43BE-9079-32D1F8EE0C44}">
      <dsp:nvSpPr>
        <dsp:cNvPr id="0" name=""/>
        <dsp:cNvSpPr/>
      </dsp:nvSpPr>
      <dsp:spPr>
        <a:xfrm>
          <a:off x="3300412" y="994299"/>
          <a:ext cx="3000374" cy="18271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rgbClr val="FFC000"/>
              </a:solidFill>
            </a:rPr>
            <a:t>Invalid URL</a:t>
          </a:r>
          <a:br>
            <a:rPr lang="en-US" sz="2500" b="1" u="sng" kern="1200" dirty="0">
              <a:solidFill>
                <a:srgbClr val="FFC000"/>
              </a:solidFill>
            </a:rPr>
          </a:br>
          <a:r>
            <a:rPr lang="en-US" sz="2500" kern="1200" dirty="0"/>
            <a:t>Exception is thrown when the entered URL by user is invalid</a:t>
          </a:r>
        </a:p>
      </dsp:txBody>
      <dsp:txXfrm>
        <a:off x="3300412" y="994299"/>
        <a:ext cx="3000374" cy="1827120"/>
      </dsp:txXfrm>
    </dsp:sp>
    <dsp:sp modelId="{F3C2F4FB-13FD-4C49-8725-7C8EF13A06C7}">
      <dsp:nvSpPr>
        <dsp:cNvPr id="0" name=""/>
        <dsp:cNvSpPr/>
      </dsp:nvSpPr>
      <dsp:spPr>
        <a:xfrm>
          <a:off x="6600824" y="976540"/>
          <a:ext cx="3000374" cy="1862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>
              <a:solidFill>
                <a:srgbClr val="0070C0"/>
              </a:solidFill>
            </a:rPr>
            <a:t>Invalid File Name</a:t>
          </a:r>
          <a:br>
            <a:rPr lang="en-US" sz="2500" b="1" u="sng" kern="1200" dirty="0">
              <a:solidFill>
                <a:srgbClr val="00B050"/>
              </a:solidFill>
            </a:rPr>
          </a:br>
          <a:r>
            <a:rPr lang="en-US" sz="2500" kern="1200" dirty="0"/>
            <a:t>Exception is thrown when the file name at the URL is invalid</a:t>
          </a:r>
        </a:p>
      </dsp:txBody>
      <dsp:txXfrm>
        <a:off x="6600824" y="976540"/>
        <a:ext cx="3000374" cy="18626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75845-8599-402A-88C2-C2AAC962CD4A}">
      <dsp:nvSpPr>
        <dsp:cNvPr id="0" name=""/>
        <dsp:cNvSpPr/>
      </dsp:nvSpPr>
      <dsp:spPr>
        <a:xfrm>
          <a:off x="0" y="42987"/>
          <a:ext cx="9601200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(Boolean)</a:t>
          </a:r>
          <a:r>
            <a:rPr lang="en-US" sz="3500" kern="1200" dirty="0" err="1"/>
            <a:t>isValidPath</a:t>
          </a:r>
          <a:r>
            <a:rPr lang="en-US" sz="3500" kern="1200" dirty="0"/>
            <a:t>(String)</a:t>
          </a:r>
        </a:p>
      </dsp:txBody>
      <dsp:txXfrm>
        <a:off x="39980" y="82967"/>
        <a:ext cx="9521240" cy="739039"/>
      </dsp:txXfrm>
    </dsp:sp>
    <dsp:sp modelId="{68F25D7F-E69F-4519-BD88-130E7832DE29}">
      <dsp:nvSpPr>
        <dsp:cNvPr id="0" name=""/>
        <dsp:cNvSpPr/>
      </dsp:nvSpPr>
      <dsp:spPr>
        <a:xfrm>
          <a:off x="0" y="861987"/>
          <a:ext cx="9601200" cy="79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Creating a file at the entered path and using </a:t>
          </a:r>
          <a:r>
            <a:rPr lang="en-US" sz="2700" kern="1200" dirty="0" err="1"/>
            <a:t>isDirectory</a:t>
          </a:r>
          <a:r>
            <a:rPr lang="en-US" sz="2700" kern="1200" dirty="0"/>
            <a:t>()function to check for paths existence. </a:t>
          </a:r>
        </a:p>
      </dsp:txBody>
      <dsp:txXfrm>
        <a:off x="0" y="861987"/>
        <a:ext cx="9601200" cy="796950"/>
      </dsp:txXfrm>
    </dsp:sp>
    <dsp:sp modelId="{4ABEB4B2-2FF2-4866-906A-BBD829A39879}">
      <dsp:nvSpPr>
        <dsp:cNvPr id="0" name=""/>
        <dsp:cNvSpPr/>
      </dsp:nvSpPr>
      <dsp:spPr>
        <a:xfrm>
          <a:off x="0" y="1658937"/>
          <a:ext cx="9601200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(Boolean)</a:t>
          </a:r>
          <a:r>
            <a:rPr lang="en-US" sz="3500" kern="1200" dirty="0" err="1"/>
            <a:t>isValidURL</a:t>
          </a:r>
          <a:r>
            <a:rPr lang="en-US" sz="3500" kern="1200" dirty="0"/>
            <a:t>(String)</a:t>
          </a:r>
        </a:p>
      </dsp:txBody>
      <dsp:txXfrm>
        <a:off x="39980" y="1698917"/>
        <a:ext cx="9521240" cy="739039"/>
      </dsp:txXfrm>
    </dsp:sp>
    <dsp:sp modelId="{4EAEE70D-B2F6-4725-A507-6829ABDAC8B5}">
      <dsp:nvSpPr>
        <dsp:cNvPr id="0" name=""/>
        <dsp:cNvSpPr/>
      </dsp:nvSpPr>
      <dsp:spPr>
        <a:xfrm>
          <a:off x="0" y="2477937"/>
          <a:ext cx="9601200" cy="79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Using </a:t>
          </a:r>
          <a:r>
            <a:rPr lang="en-US" sz="2700" kern="1200" dirty="0" err="1"/>
            <a:t>toURI</a:t>
          </a:r>
          <a:r>
            <a:rPr lang="en-US" sz="2700" kern="1200" dirty="0"/>
            <a:t>()function available in Java.net package to check for validity of URL.</a:t>
          </a:r>
        </a:p>
      </dsp:txBody>
      <dsp:txXfrm>
        <a:off x="0" y="2477937"/>
        <a:ext cx="9601200" cy="7969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68BA0-2954-4E02-B15A-10AAD5375EC3}">
      <dsp:nvSpPr>
        <dsp:cNvPr id="0" name=""/>
        <dsp:cNvSpPr/>
      </dsp:nvSpPr>
      <dsp:spPr>
        <a:xfrm>
          <a:off x="0" y="20622"/>
          <a:ext cx="9601200" cy="1146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(Boolean)</a:t>
          </a:r>
          <a:r>
            <a:rPr lang="en-US" sz="4900" kern="1200" dirty="0" err="1"/>
            <a:t>isValidFileName</a:t>
          </a:r>
          <a:r>
            <a:rPr lang="en-US" sz="4900" kern="1200" dirty="0"/>
            <a:t>(String)</a:t>
          </a:r>
        </a:p>
      </dsp:txBody>
      <dsp:txXfrm>
        <a:off x="55972" y="76594"/>
        <a:ext cx="9489256" cy="1034656"/>
      </dsp:txXfrm>
    </dsp:sp>
    <dsp:sp modelId="{3D784CC4-3FE7-4C5A-8242-03FF01E7E4D2}">
      <dsp:nvSpPr>
        <dsp:cNvPr id="0" name=""/>
        <dsp:cNvSpPr/>
      </dsp:nvSpPr>
      <dsp:spPr>
        <a:xfrm>
          <a:off x="0" y="1167222"/>
          <a:ext cx="9601200" cy="2130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62230" rIns="348488" bIns="6223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800" kern="1200" dirty="0"/>
            <a:t>To check if URL is returning a valid filename for download, simply create a file by that filename and if the file name is not valid, the file creation will throw an exception. </a:t>
          </a:r>
        </a:p>
      </dsp:txBody>
      <dsp:txXfrm>
        <a:off x="0" y="1167222"/>
        <a:ext cx="9601200" cy="21300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65597-C68D-42A9-A44E-6E9D2A985EAC}">
      <dsp:nvSpPr>
        <dsp:cNvPr id="0" name=""/>
        <dsp:cNvSpPr/>
      </dsp:nvSpPr>
      <dsp:spPr>
        <a:xfrm>
          <a:off x="3000" y="827473"/>
          <a:ext cx="2925365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(void)Status(String)</a:t>
          </a:r>
        </a:p>
      </dsp:txBody>
      <dsp:txXfrm>
        <a:off x="3000" y="827473"/>
        <a:ext cx="2925365" cy="460800"/>
      </dsp:txXfrm>
    </dsp:sp>
    <dsp:sp modelId="{28A0EC63-DF84-4675-9EBA-2A8B4527759A}">
      <dsp:nvSpPr>
        <dsp:cNvPr id="0" name=""/>
        <dsp:cNvSpPr/>
      </dsp:nvSpPr>
      <dsp:spPr>
        <a:xfrm>
          <a:off x="3000" y="1288273"/>
          <a:ext cx="2925365" cy="17266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Takes only one string as argument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here to pass URL as string in the argument to write to download status file for failed downloads</a:t>
          </a:r>
        </a:p>
      </dsp:txBody>
      <dsp:txXfrm>
        <a:off x="3000" y="1288273"/>
        <a:ext cx="2925365" cy="1726605"/>
      </dsp:txXfrm>
    </dsp:sp>
    <dsp:sp modelId="{9DB9E39B-625F-4988-9994-81084AB0170B}">
      <dsp:nvSpPr>
        <dsp:cNvPr id="0" name=""/>
        <dsp:cNvSpPr/>
      </dsp:nvSpPr>
      <dsp:spPr>
        <a:xfrm>
          <a:off x="3337917" y="827473"/>
          <a:ext cx="2925365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(void)Status(String,String,String)</a:t>
          </a:r>
        </a:p>
      </dsp:txBody>
      <dsp:txXfrm>
        <a:off x="3337917" y="827473"/>
        <a:ext cx="2925365" cy="460800"/>
      </dsp:txXfrm>
    </dsp:sp>
    <dsp:sp modelId="{B855B8E2-0CE7-4B70-87A2-F0A4E92BF42C}">
      <dsp:nvSpPr>
        <dsp:cNvPr id="0" name=""/>
        <dsp:cNvSpPr/>
      </dsp:nvSpPr>
      <dsp:spPr>
        <a:xfrm>
          <a:off x="3337917" y="1288273"/>
          <a:ext cx="2925365" cy="17266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Takes 3 strings as arguments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here to pass URL, path and filename after a download is completed to write the status to download status file</a:t>
          </a:r>
        </a:p>
      </dsp:txBody>
      <dsp:txXfrm>
        <a:off x="3337917" y="1288273"/>
        <a:ext cx="2925365" cy="1726605"/>
      </dsp:txXfrm>
    </dsp:sp>
    <dsp:sp modelId="{D11F4045-E77B-4BD4-AB04-576B71C33370}">
      <dsp:nvSpPr>
        <dsp:cNvPr id="0" name=""/>
        <dsp:cNvSpPr/>
      </dsp:nvSpPr>
      <dsp:spPr>
        <a:xfrm>
          <a:off x="6672833" y="827473"/>
          <a:ext cx="2925365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(void)DownloadHistory()</a:t>
          </a:r>
        </a:p>
      </dsp:txBody>
      <dsp:txXfrm>
        <a:off x="6672833" y="827473"/>
        <a:ext cx="2925365" cy="460800"/>
      </dsp:txXfrm>
    </dsp:sp>
    <dsp:sp modelId="{0AED65D2-D039-405D-A0D0-3E91B09B35DB}">
      <dsp:nvSpPr>
        <dsp:cNvPr id="0" name=""/>
        <dsp:cNvSpPr/>
      </dsp:nvSpPr>
      <dsp:spPr>
        <a:xfrm>
          <a:off x="6672833" y="1288273"/>
          <a:ext cx="2925365" cy="17266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Purpose : To read the download status file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Reads download status file and prints the content of the file, i.e. display’s information of previous downloads and their status </a:t>
          </a:r>
        </a:p>
      </dsp:txBody>
      <dsp:txXfrm>
        <a:off x="6672833" y="1288273"/>
        <a:ext cx="2925365" cy="17266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8428-35CA-4875-82B2-35DB3127FA4D}">
      <dsp:nvSpPr>
        <dsp:cNvPr id="0" name=""/>
        <dsp:cNvSpPr/>
      </dsp:nvSpPr>
      <dsp:spPr>
        <a:xfrm>
          <a:off x="3000" y="95983"/>
          <a:ext cx="2925365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(int)Menu()</a:t>
          </a:r>
        </a:p>
      </dsp:txBody>
      <dsp:txXfrm>
        <a:off x="3000" y="95983"/>
        <a:ext cx="2925365" cy="691200"/>
      </dsp:txXfrm>
    </dsp:sp>
    <dsp:sp modelId="{5850C98B-82AF-4975-87E6-5FB9ACEE1880}">
      <dsp:nvSpPr>
        <dsp:cNvPr id="0" name=""/>
        <dsp:cNvSpPr/>
      </dsp:nvSpPr>
      <dsp:spPr>
        <a:xfrm>
          <a:off x="3000" y="787183"/>
          <a:ext cx="2925365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Contains the menu for execution and to enter choice as per user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Returns int, value of returned int is the choice entered by the user</a:t>
          </a:r>
        </a:p>
      </dsp:txBody>
      <dsp:txXfrm>
        <a:off x="3000" y="787183"/>
        <a:ext cx="2925365" cy="2898720"/>
      </dsp:txXfrm>
    </dsp:sp>
    <dsp:sp modelId="{FC44BD3C-B350-4BB7-B0FB-D83B7E859E03}">
      <dsp:nvSpPr>
        <dsp:cNvPr id="0" name=""/>
        <dsp:cNvSpPr/>
      </dsp:nvSpPr>
      <dsp:spPr>
        <a:xfrm>
          <a:off x="3337917" y="95983"/>
          <a:ext cx="2925365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(void)download()</a:t>
          </a:r>
        </a:p>
      </dsp:txBody>
      <dsp:txXfrm>
        <a:off x="3337917" y="95983"/>
        <a:ext cx="2925365" cy="691200"/>
      </dsp:txXfrm>
    </dsp:sp>
    <dsp:sp modelId="{31702F11-09B4-4089-9A0C-ED8542EA517D}">
      <dsp:nvSpPr>
        <dsp:cNvPr id="0" name=""/>
        <dsp:cNvSpPr/>
      </dsp:nvSpPr>
      <dsp:spPr>
        <a:xfrm>
          <a:off x="3337917" y="787183"/>
          <a:ext cx="2925365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Contains validations of URL and path and download method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Downloads file from URL and stores to the entered directory</a:t>
          </a:r>
        </a:p>
      </dsp:txBody>
      <dsp:txXfrm>
        <a:off x="3337917" y="787183"/>
        <a:ext cx="2925365" cy="2898720"/>
      </dsp:txXfrm>
    </dsp:sp>
    <dsp:sp modelId="{DB29684B-3D21-4713-AE41-3AFE772B29A4}">
      <dsp:nvSpPr>
        <dsp:cNvPr id="0" name=""/>
        <dsp:cNvSpPr/>
      </dsp:nvSpPr>
      <dsp:spPr>
        <a:xfrm>
          <a:off x="6672833" y="95983"/>
          <a:ext cx="2925365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(void)Main(String[])</a:t>
          </a:r>
        </a:p>
      </dsp:txBody>
      <dsp:txXfrm>
        <a:off x="6672833" y="95983"/>
        <a:ext cx="2925365" cy="691200"/>
      </dsp:txXfrm>
    </dsp:sp>
    <dsp:sp modelId="{D4CB6ECD-0CAC-475A-92E8-EF6C24B30463}">
      <dsp:nvSpPr>
        <dsp:cNvPr id="0" name=""/>
        <dsp:cNvSpPr/>
      </dsp:nvSpPr>
      <dsp:spPr>
        <a:xfrm>
          <a:off x="6672833" y="787183"/>
          <a:ext cx="2925365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Menu and download functions are executed here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Switch case as per user choice and iteration of program as per user choice</a:t>
          </a:r>
        </a:p>
      </dsp:txBody>
      <dsp:txXfrm>
        <a:off x="6672833" y="787183"/>
        <a:ext cx="2925365" cy="2898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0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1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352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938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61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052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77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1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2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70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5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068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4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36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4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9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0.png"/><Relationship Id="rId3" Type="http://schemas.openxmlformats.org/officeDocument/2006/relationships/hyperlink" Target="https://www.remix3d.com/details/G009SWMNWGSR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www.remix3d.com/details/G009SVJ2HG4H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mix3d.com/details/G009SXQB5CK5" TargetMode="External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hyperlink" Target="https://www.remix3d.com/details/G009SVNG063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AAEA-165A-44ED-965A-C4405349A5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DOWNLOAD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9C639-3BBE-45FE-B332-84298E199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815669" cy="166900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CS-II-E, CS9, GROUP NO.2</a:t>
            </a:r>
          </a:p>
          <a:p>
            <a:r>
              <a:rPr lang="en-US" dirty="0"/>
              <a:t>(Major Project)</a:t>
            </a:r>
          </a:p>
          <a:p>
            <a:pPr algn="r"/>
            <a:r>
              <a:rPr lang="en-US" dirty="0"/>
              <a:t>Vaibhav Saini (18CSU225)</a:t>
            </a:r>
          </a:p>
          <a:p>
            <a:pPr algn="r"/>
            <a:r>
              <a:rPr lang="en-US" dirty="0"/>
              <a:t>Yogesh </a:t>
            </a:r>
            <a:r>
              <a:rPr lang="en-US" dirty="0" err="1"/>
              <a:t>Patwal</a:t>
            </a:r>
            <a:r>
              <a:rPr lang="en-US" dirty="0"/>
              <a:t> (18CSU236)</a:t>
            </a:r>
          </a:p>
          <a:p>
            <a:pPr algn="r"/>
            <a:r>
              <a:rPr lang="en-US" dirty="0"/>
              <a:t>Yatish Bhardwaj (18CSU235)</a:t>
            </a:r>
          </a:p>
          <a:p>
            <a:pPr algn="r"/>
            <a:r>
              <a:rPr lang="en-US" dirty="0"/>
              <a:t>Yash </a:t>
            </a:r>
            <a:r>
              <a:rPr lang="en-US" dirty="0" err="1"/>
              <a:t>Deidanka</a:t>
            </a:r>
            <a:r>
              <a:rPr lang="en-US" dirty="0"/>
              <a:t> (18CSU243)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fi Router">
                <a:extLst>
                  <a:ext uri="{FF2B5EF4-FFF2-40B4-BE49-F238E27FC236}">
                    <a16:creationId xmlns:a16="http://schemas.microsoft.com/office/drawing/2014/main" id="{D2CAD1EA-D4F9-4387-B1B5-436EFFA88A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8883366"/>
                  </p:ext>
                </p:extLst>
              </p:nvPr>
            </p:nvGraphicFramePr>
            <p:xfrm>
              <a:off x="126997" y="2164545"/>
              <a:ext cx="1991658" cy="15213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91658" cy="1521384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25159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fi Router">
                <a:extLst>
                  <a:ext uri="{FF2B5EF4-FFF2-40B4-BE49-F238E27FC236}">
                    <a16:creationId xmlns:a16="http://schemas.microsoft.com/office/drawing/2014/main" id="{D2CAD1EA-D4F9-4387-B1B5-436EFFA88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997" y="2164545"/>
                <a:ext cx="1991658" cy="1521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loud download">
                <a:extLst>
                  <a:ext uri="{FF2B5EF4-FFF2-40B4-BE49-F238E27FC236}">
                    <a16:creationId xmlns:a16="http://schemas.microsoft.com/office/drawing/2014/main" id="{812EE19A-0FF0-4452-A6CF-EC39C672A1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5093232"/>
                  </p:ext>
                </p:extLst>
              </p:nvPr>
            </p:nvGraphicFramePr>
            <p:xfrm>
              <a:off x="10057381" y="2664963"/>
              <a:ext cx="2007622" cy="151553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07622" cy="1515533"/>
                    </a:xfrm>
                    <a:prstGeom prst="rect">
                      <a:avLst/>
                    </a:prstGeom>
                  </am3d:spPr>
                  <am3d:camera>
                    <am3d:pos x="0" y="0" z="588017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8536" d="1000000"/>
                    <am3d:preTrans dx="0" dy="-13478885" dz="2059"/>
                    <am3d:scale>
                      <am3d:sx n="1000000" d="1000000"/>
                      <am3d:sy n="1000000" d="1000000"/>
                      <am3d:sz n="1000000" d="1000000"/>
                    </am3d:scale>
                    <am3d:rot ax="54187" ay="816356" az="12740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25744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loud download">
                <a:extLst>
                  <a:ext uri="{FF2B5EF4-FFF2-40B4-BE49-F238E27FC236}">
                    <a16:creationId xmlns:a16="http://schemas.microsoft.com/office/drawing/2014/main" id="{812EE19A-0FF0-4452-A6CF-EC39C672A1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57381" y="2664963"/>
                <a:ext cx="2007622" cy="1515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Internet">
                <a:extLst>
                  <a:ext uri="{FF2B5EF4-FFF2-40B4-BE49-F238E27FC236}">
                    <a16:creationId xmlns:a16="http://schemas.microsoft.com/office/drawing/2014/main" id="{BE1857AE-1269-4CBB-8C2E-C53942CF16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6414766"/>
                  </p:ext>
                </p:extLst>
              </p:nvPr>
            </p:nvGraphicFramePr>
            <p:xfrm>
              <a:off x="5007438" y="113436"/>
              <a:ext cx="2014799" cy="124055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014799" cy="1240554"/>
                    </a:xfrm>
                    <a:prstGeom prst="rect">
                      <a:avLst/>
                    </a:prstGeom>
                  </am3d:spPr>
                  <am3d:camera>
                    <am3d:pos x="0" y="0" z="57603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06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8906" ay="216493" az="-10646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878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Internet">
                <a:extLst>
                  <a:ext uri="{FF2B5EF4-FFF2-40B4-BE49-F238E27FC236}">
                    <a16:creationId xmlns:a16="http://schemas.microsoft.com/office/drawing/2014/main" id="{BE1857AE-1269-4CBB-8C2E-C53942CF1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7438" y="113436"/>
                <a:ext cx="2014799" cy="124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aptop - Windows menu">
                <a:extLst>
                  <a:ext uri="{FF2B5EF4-FFF2-40B4-BE49-F238E27FC236}">
                    <a16:creationId xmlns:a16="http://schemas.microsoft.com/office/drawing/2014/main" id="{AEF51D6D-0206-4DC5-9DB2-4E7A69B81C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9642965"/>
                  </p:ext>
                </p:extLst>
              </p:nvPr>
            </p:nvGraphicFramePr>
            <p:xfrm>
              <a:off x="5007438" y="5415635"/>
              <a:ext cx="2236849" cy="1328929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236849" cy="1328929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2"/>
                  <am3d:raster rName="Office3DRenderer" rVer="16.0.8326">
                    <am3d:blip r:embed="rId13"/>
                  </am3d:raster>
                  <am3d:objViewport viewportSz="27564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aptop - Windows menu">
                <a:extLst>
                  <a:ext uri="{FF2B5EF4-FFF2-40B4-BE49-F238E27FC236}">
                    <a16:creationId xmlns:a16="http://schemas.microsoft.com/office/drawing/2014/main" id="{AEF51D6D-0206-4DC5-9DB2-4E7A69B81C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7438" y="5415635"/>
                <a:ext cx="2236849" cy="13289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66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30F2-732B-42B8-9542-526E30DE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580338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isValidURL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 (String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2820C4-B58B-4E93-A3BB-3DB659775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1905549"/>
            <a:ext cx="9601196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toURI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(Exception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Logger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logger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Logger.getLogger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(Validator1.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class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FileInputStream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input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null;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Properties prop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Properties()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PropertyConfigurator.configure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"D:/JavaMajorProject/Day4/configs/logger/logger.properties"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input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FileInputStream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"D:/JavaMajorProject/Day4/configs/constants/exceptions.properties"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prop.load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(input)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throw 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InvalidURL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Invalid URL entered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InvalidURL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e2){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logger.error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\n 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prop.getProperty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InvalidURL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(Exception e1){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return false;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return true;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50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0C70-A72A-4598-A680-018F83D2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19" y="742436"/>
            <a:ext cx="9774314" cy="518194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isValidFileName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 (String filename)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AC68E4C-DA90-460A-9FDE-43161516FF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66422" y="1513390"/>
            <a:ext cx="9530175" cy="43396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 f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File(filename)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f.createNewFile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f.delete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(IOException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Logger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logger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Logger.getLogger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(Validator1.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class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FileInputStream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input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null;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Properties prop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Properties()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PropertyConfigurator.configure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"D:/JavaMajorProject/Day4/configs/logger/logger.properties"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input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FileInputStream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"D:/JavaMajorProject/Day4/configs/constants/exceptions.properties"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prop.load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(input)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throw 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InvalidFileName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File at the URL has invalid name!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InvalidFileName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e2){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logger.error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\n 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prop.getProperty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InvalidFileName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(Exception e3){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return false;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return true;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457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E640-2A44-456A-8880-7A609EB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 (Class : DownloadStatus)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641379-5D96-4EB3-8860-E07741F72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951404"/>
              </p:ext>
            </p:extLst>
          </p:nvPr>
        </p:nvGraphicFramePr>
        <p:xfrm>
          <a:off x="1295400" y="2032987"/>
          <a:ext cx="9601200" cy="3842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53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C70A-C93F-496E-AAC9-B2660D5F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10447"/>
            <a:ext cx="9601196" cy="62472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Status(String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39272A-EF43-44CE-BABC-208E311342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399" y="1523238"/>
            <a:ext cx="9601195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try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File f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"D:/JavaMajorProject/Day4/downloadstatus/downloadstatus.txt"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(!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f.isFile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()){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f.createNewFile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BufferedWriter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bout=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BufferedWriter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FileWriter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(f))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bout.write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\t \t \t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 URL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\t \t \t \t \t \t \t \t \t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 Status 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bout.close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BufferedWriter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bout=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BufferedWriter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FileWriter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,true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bout.newLine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bout.write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\t \t \t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 Download Failed!"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bout.newLine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bout.close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(Exception 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e.printStackTrace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20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BFDA-18DC-4FE3-86C2-C48A6202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41" y="831212"/>
            <a:ext cx="9792070" cy="571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Status(String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url,String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path,String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filename)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4313F0-7D9B-44EB-876C-8A68E94E91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0" y="1553594"/>
            <a:ext cx="9601196" cy="43986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try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File f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"D:/JavaMajorProject/Day4/downloadstatus/downloadstatus.txt"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if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(!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f.isFile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()){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f.createNewFile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BufferedWriter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bout=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BufferedWriter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FileWriter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(f))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bout.write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URL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\t \t \t \t \t \t \t \t \t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 Status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bout.close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BufferedWriter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bout=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BufferedWriter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FileWriter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,true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bout.newLine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bout.write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 g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File(path+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"/"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+filename)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if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g.isFile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bout.append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\t \t \t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 Download Completed!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else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bout.append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\t \t \t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 Download Failed!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bout.newLine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bout.close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(Exception e)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e.printStackTrace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48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F54E-B225-4779-9321-5618B25F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93356"/>
            <a:ext cx="9601196" cy="5448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History Function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0F5557-4B14-42BB-BBB7-FC25EB5678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0" y="1648245"/>
            <a:ext cx="9601196" cy="42276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try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File f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"D:/JavaMajorProject/Day4/downloadstatus/downloadstatus.txt"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FileReader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fin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FileReader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(f)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BufferedReader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bin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BufferedReader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(fin)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String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 Download History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"---------------------------------------------------------"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while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bin.readLine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()) !=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System.out.println(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bin.close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"---------------------------------------------------------"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(Exception e)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System.out.println(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No Previous Download History Exists !"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76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D63E-ACAF-416B-A72B-57E7A095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(Class : DownloadManager)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4CEC1A0-4B1A-4C71-9A39-159C97FC19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126121"/>
              </p:ext>
            </p:extLst>
          </p:nvPr>
        </p:nvGraphicFramePr>
        <p:xfrm>
          <a:off x="1295400" y="2414726"/>
          <a:ext cx="9601200" cy="3781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233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5E4C-8EAA-4E05-92EA-EB813E77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Function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5AC2C4-E1AC-4D78-9C10-2506856E6F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637260"/>
            <a:ext cx="9601196" cy="34778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"----------------MENU-----------------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1. Download a file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2. Display Status of previous files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3. Exit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Enter your choice :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int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for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 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try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x = scan.nextInt()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if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(x &lt;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1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|| x &gt;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3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Re-enter your choice :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else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    break;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(Exception e)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Enter an integer !"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scan.nextLine()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scan.nextLine()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    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Fira Code Medium"/>
              </a:rPr>
              <a:t>//clears buffer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return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85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8B9B-A48F-495E-8D2E-BAAB7E91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Function (throws IOException)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F04074A-0563-463B-8238-FAE1A452CB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Enter URL from where file needs to be downloaded :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for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urls = scan.nextLine()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if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(!Validator1.isValidURL(urls))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DownloadStatus.status(urls)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Re-enter URL :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else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break;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Enter file directory where file will be saved :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for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path = scan.nextLine()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if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(!Validator1.isValidPath(path))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DownloadStatus.status(urls)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Re-enter path :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else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break;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19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A084-7748-42DF-B624-E29366F5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5359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(continued)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9A5036-5266-4E2E-AC06-6A5963CDF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1734384"/>
            <a:ext cx="9601196" cy="43242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HttpURLConnection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connection = 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HttpURLConnection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url.openConnection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InputStream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fin 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null;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String filename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url.getFile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filename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filename.substring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filename.lastIndexOf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'/'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for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if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(!Validator1.isValidFileName(filename))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Enter name manually :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filename = scan.nextLine()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Do you want to enter extension? (Y for yes or N for no)"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By default extension is html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String s3 = scan.nextLine().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toLowerCase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if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(s3.charAt(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)==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'y'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Enter extension :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String extension = scan.nextLine()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filename = filename+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"."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+extension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else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filename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filename+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".html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else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break;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29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9E49-4061-47AE-A777-B4AC1C7E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609600"/>
            <a:ext cx="11789436" cy="1456267"/>
          </a:xfrm>
        </p:spPr>
        <p:txBody>
          <a:bodyPr/>
          <a:lstStyle/>
          <a:p>
            <a:r>
              <a:rPr lang="en-US" b="1" dirty="0">
                <a:latin typeface="Rockwell Extra Bold" panose="02060903040505020403" pitchFamily="18" charset="0"/>
              </a:rPr>
              <a:t>BASIC PRINCIPLE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EC79F87-7C91-43DE-84D5-D7B3FE2DB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031038"/>
              </p:ext>
            </p:extLst>
          </p:nvPr>
        </p:nvGraphicFramePr>
        <p:xfrm>
          <a:off x="7423048" y="2447760"/>
          <a:ext cx="4447822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CB43C65-CCCD-40DA-B729-D927DB1E1C28}"/>
              </a:ext>
            </a:extLst>
          </p:cNvPr>
          <p:cNvSpPr txBox="1"/>
          <p:nvPr/>
        </p:nvSpPr>
        <p:spPr>
          <a:xfrm>
            <a:off x="771042" y="2447760"/>
            <a:ext cx="72248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Manager is based on the principle that URL downloads are based on byte stream download method.</a:t>
            </a:r>
          </a:p>
          <a:p>
            <a:endParaRPr lang="en-US" dirty="0"/>
          </a:p>
          <a:p>
            <a:r>
              <a:rPr lang="en-US" dirty="0"/>
              <a:t>In this type of method, file is divided into pieces known as fragments and to download a file, those fragments are downloaded byte by byte.</a:t>
            </a:r>
          </a:p>
          <a:p>
            <a:endParaRPr lang="en-US" dirty="0"/>
          </a:p>
          <a:p>
            <a:r>
              <a:rPr lang="en-US" dirty="0"/>
              <a:t>The server returns a BYTE stream that is downloaded and stored in the pc.</a:t>
            </a:r>
          </a:p>
          <a:p>
            <a:endParaRPr lang="en-US" dirty="0"/>
          </a:p>
          <a:p>
            <a:r>
              <a:rPr lang="en-US" dirty="0"/>
              <a:t>A Download Manager can download files via most URL’s that support HTTP/HTTPS protocol. </a:t>
            </a:r>
          </a:p>
          <a:p>
            <a:endParaRPr lang="en-US" dirty="0"/>
          </a:p>
          <a:p>
            <a:r>
              <a:rPr lang="en-US" dirty="0"/>
              <a:t>This download manager also supports downloading webpages in default html format or extension of user’s choice.</a:t>
            </a:r>
          </a:p>
        </p:txBody>
      </p:sp>
    </p:spTree>
    <p:extLst>
      <p:ext uri="{BB962C8B-B14F-4D97-AF65-F5344CB8AC3E}">
        <p14:creationId xmlns:p14="http://schemas.microsoft.com/office/powerpoint/2010/main" val="383909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6724-8C45-4248-BF2D-E7518C3E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560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(continued)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F2329C-B5AC-4190-8271-F6821E7F8F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1807774"/>
            <a:ext cx="9601196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try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File f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File(path 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"/"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+ filename)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if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f.isFile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System.out.println(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File Already Exists! 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Continuing will overwrite already existing file 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Do you want to continue ? (Y for yes or N for no)"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String s = scan.nextLine().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toLowerCase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if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s.charAt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)==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'n'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System.exit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(Exception e3){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e3.printStackTrace()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10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E89C-2573-42BF-B462-BCA9CA19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5093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(continued)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2102C8-6A66-4A49-87EA-103245C69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0" y="1826240"/>
            <a:ext cx="9601196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FileOutputStream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FileOutputStream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(path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"/"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+ filename)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fin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connection.getInputStream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read = 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byte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[] buffer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byte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4096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"[PROGRESS]: Downloading file ... 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((read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fin.read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(buffer)) != 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fout.write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(buffer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read)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fin.close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fout.close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"[PROGRESS]: File Downloaded!"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DownloadStatus.status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path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filename)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15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ED5D-01AA-42F0-AE89-E9E90F37E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15803"/>
            <a:ext cx="9601196" cy="69574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Function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5A8A84-CBC8-4803-87A3-7D1B1C4CDD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0" y="1518083"/>
            <a:ext cx="9601196" cy="4527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for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switch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(menu())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try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    download()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(IOException e){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e.printStackTrace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break;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case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DownloadStatus.DownloadHistory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    break;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case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3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System.exit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Do you want to run again ? (Y for yes or N for no)"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String s = scan.nextLine().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toLowerCase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System.out.println(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"-------------------------------------"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if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s.charAt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)==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'n'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System.exit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Fira Code Medium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4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22D0-737C-4194-A550-1CB3E191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D679BC-BC55-4D40-BF2E-3E9B4A5EA7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83740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419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6233-DD89-41A2-AC36-8F079F803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716184"/>
            <a:ext cx="9601196" cy="59809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Breakdown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971C8A-F836-4366-9E51-0425A8BC9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731030"/>
              </p:ext>
            </p:extLst>
          </p:nvPr>
        </p:nvGraphicFramePr>
        <p:xfrm>
          <a:off x="594804" y="2015231"/>
          <a:ext cx="10963923" cy="387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186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100B-200A-4C92-A869-AE0E86B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4" y="652509"/>
            <a:ext cx="9601196" cy="5892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Directory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A537B9-6DDC-4BB9-BEC0-E9B71694F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95809"/>
              </p:ext>
            </p:extLst>
          </p:nvPr>
        </p:nvGraphicFramePr>
        <p:xfrm>
          <a:off x="1295400" y="1322774"/>
          <a:ext cx="9601200" cy="4882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065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E80A-CEA0-44C0-B01D-5E69CB9C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9EDA34F-12C4-4024-AC16-62386244F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255320"/>
              </p:ext>
            </p:extLst>
          </p:nvPr>
        </p:nvGraphicFramePr>
        <p:xfrm>
          <a:off x="1295400" y="2059619"/>
          <a:ext cx="9601200" cy="3815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535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901DB-9B9E-4F86-9845-EAC4B24B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Validator (Class : Validator1)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06D8B9-360D-4561-A4AF-C3A78B0C19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293087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71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3C86-9692-4E87-96D7-BD55EC42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(Continued)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EAEA1EB-2836-4378-A2B8-29845969EF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38565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835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38DA-A1C8-43E0-B8E1-245C6A08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94068"/>
            <a:ext cx="9601196" cy="72238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isValidPath Function (String path)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1BA9DE-1A43-48F4-A648-2B4553517A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1938583"/>
            <a:ext cx="9601196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 f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File(path)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f.isDirectory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Logger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logger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Logger.getLogger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(Validator1.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class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FileInputStream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input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null;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Properties prop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Properties()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PropertyConfigurator.configure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"D:/JavaMajorProject/Day4/configs/logger/logger.properties"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input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FileInputStream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"D:/JavaMajorProject/Day4/configs/constants/exceptions.properties"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prop.load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(input)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    throw 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InvalidDirectory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 Invalid Directory entered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InvalidDirectory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e2){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logger.error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\n 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prop.getProperty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InvalidDirectory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Fira Code Medium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(Exception e1){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return false;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Fira Code Mediu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 Medium"/>
              </a:rPr>
              <a:t>return true;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51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957</TotalTime>
  <Words>680</Words>
  <Application>Microsoft Office PowerPoint</Application>
  <PresentationFormat>Widescreen</PresentationFormat>
  <Paragraphs>122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Rounded MT Bold</vt:lpstr>
      <vt:lpstr>Fira Code Medium</vt:lpstr>
      <vt:lpstr>Garamond</vt:lpstr>
      <vt:lpstr>Rockwell Extra Bold</vt:lpstr>
      <vt:lpstr>Organic</vt:lpstr>
      <vt:lpstr>DOWNLOAD MANAGER</vt:lpstr>
      <vt:lpstr>BASIC PRINCIPLE</vt:lpstr>
      <vt:lpstr>LOGIC</vt:lpstr>
      <vt:lpstr>Breakdown</vt:lpstr>
      <vt:lpstr>Directory Structure</vt:lpstr>
      <vt:lpstr>Exceptions</vt:lpstr>
      <vt:lpstr>Validator (Class : Validator1)</vt:lpstr>
      <vt:lpstr>(Continued)</vt:lpstr>
      <vt:lpstr>isValidPath Function (String path)</vt:lpstr>
      <vt:lpstr>isValidURL Function (String url)</vt:lpstr>
      <vt:lpstr>isValidFileName Function (String filename)</vt:lpstr>
      <vt:lpstr>Status (Class : DownloadStatus)</vt:lpstr>
      <vt:lpstr>Status(String url)</vt:lpstr>
      <vt:lpstr>Status(String url,String path,String filename)</vt:lpstr>
      <vt:lpstr>Download History Function</vt:lpstr>
      <vt:lpstr>Main (Class : DownloadManager)</vt:lpstr>
      <vt:lpstr>Menu Function</vt:lpstr>
      <vt:lpstr>Download Function (throws IOException)</vt:lpstr>
      <vt:lpstr>(continued)</vt:lpstr>
      <vt:lpstr>(continued)</vt:lpstr>
      <vt:lpstr>(continued)</vt:lpstr>
      <vt:lpstr>Main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DOWNLOAD MANAGER</dc:title>
  <dc:creator>Yatish Bhardwaj</dc:creator>
  <cp:lastModifiedBy>Yatish Bhardwaj</cp:lastModifiedBy>
  <cp:revision>80</cp:revision>
  <dcterms:created xsi:type="dcterms:W3CDTF">2019-02-17T08:16:32Z</dcterms:created>
  <dcterms:modified xsi:type="dcterms:W3CDTF">2019-02-18T08:50:54Z</dcterms:modified>
</cp:coreProperties>
</file>